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56" r:id="rId5"/>
    <p:sldId id="258" r:id="rId6"/>
    <p:sldId id="267" r:id="rId7"/>
    <p:sldId id="264" r:id="rId8"/>
    <p:sldId id="269" r:id="rId9"/>
    <p:sldId id="265" r:id="rId10"/>
    <p:sldId id="266" r:id="rId11"/>
    <p:sldId id="268"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6BB"/>
    <a:srgbClr val="3E3835"/>
    <a:srgbClr val="ECEEED"/>
    <a:srgbClr val="51768C"/>
    <a:srgbClr val="A19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72EEF-9EA4-4ABA-8C13-8044FE1D4BD2}" v="134" dt="2022-04-25T18:51:34.620"/>
    <p1510:client id="{8582A2BB-CA44-7500-217F-4B3195E8CCA8}" v="8" dt="2022-04-29T21:05:50.797"/>
    <p1510:client id="{B7499910-064B-446A-9F32-C8628BB30D2D}" v="19" dt="2022-04-29T16:46:35.708"/>
    <p1510:client id="{F261C00D-0D41-4125-856D-86B3DAA21188}" v="4" dt="2022-04-19T17:50:38.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igh Irwin Fagan" userId="493df636-158d-4130-abc3-0a5306c92f91" providerId="ADAL" clId="{F261C00D-0D41-4125-856D-86B3DAA21188}"/>
    <pc:docChg chg="modSld">
      <pc:chgData name="Kelleigh Irwin Fagan" userId="493df636-158d-4130-abc3-0a5306c92f91" providerId="ADAL" clId="{F261C00D-0D41-4125-856D-86B3DAA21188}" dt="2022-04-19T17:50:38.195" v="3" actId="20577"/>
      <pc:docMkLst>
        <pc:docMk/>
      </pc:docMkLst>
      <pc:sldChg chg="modSp mod">
        <pc:chgData name="Kelleigh Irwin Fagan" userId="493df636-158d-4130-abc3-0a5306c92f91" providerId="ADAL" clId="{F261C00D-0D41-4125-856D-86B3DAA21188}" dt="2022-04-19T17:50:38.195" v="3" actId="20577"/>
        <pc:sldMkLst>
          <pc:docMk/>
          <pc:sldMk cId="1558968254" sldId="256"/>
        </pc:sldMkLst>
        <pc:spChg chg="mod">
          <ac:chgData name="Kelleigh Irwin Fagan" userId="493df636-158d-4130-abc3-0a5306c92f91" providerId="ADAL" clId="{F261C00D-0D41-4125-856D-86B3DAA21188}" dt="2022-04-19T17:50:38.195" v="3" actId="20577"/>
          <ac:spMkLst>
            <pc:docMk/>
            <pc:sldMk cId="1558968254" sldId="256"/>
            <ac:spMk id="3" creationId="{00000000-0000-0000-0000-000000000000}"/>
          </ac:spMkLst>
        </pc:spChg>
      </pc:sldChg>
    </pc:docChg>
  </pc:docChgLst>
  <pc:docChgLst>
    <pc:chgData name="Kara Carlson" userId="S::kcarlson@cchalaw.com::4115336e-05d6-4d0d-bf43-0d52d7aad286" providerId="AD" clId="Web-{5DC72EEF-9EA4-4ABA-8C13-8044FE1D4BD2}"/>
    <pc:docChg chg="modSld">
      <pc:chgData name="Kara Carlson" userId="S::kcarlson@cchalaw.com::4115336e-05d6-4d0d-bf43-0d52d7aad286" providerId="AD" clId="Web-{5DC72EEF-9EA4-4ABA-8C13-8044FE1D4BD2}" dt="2022-04-25T18:51:34.620" v="132" actId="20577"/>
      <pc:docMkLst>
        <pc:docMk/>
      </pc:docMkLst>
      <pc:sldChg chg="addSp modSp">
        <pc:chgData name="Kara Carlson" userId="S::kcarlson@cchalaw.com::4115336e-05d6-4d0d-bf43-0d52d7aad286" providerId="AD" clId="Web-{5DC72EEF-9EA4-4ABA-8C13-8044FE1D4BD2}" dt="2022-04-25T18:50:53.166" v="123" actId="1076"/>
        <pc:sldMkLst>
          <pc:docMk/>
          <pc:sldMk cId="4262734935" sldId="265"/>
        </pc:sldMkLst>
        <pc:spChg chg="mod">
          <ac:chgData name="Kara Carlson" userId="S::kcarlson@cchalaw.com::4115336e-05d6-4d0d-bf43-0d52d7aad286" providerId="AD" clId="Web-{5DC72EEF-9EA4-4ABA-8C13-8044FE1D4BD2}" dt="2022-04-25T18:43:31.479" v="7" actId="1076"/>
          <ac:spMkLst>
            <pc:docMk/>
            <pc:sldMk cId="4262734935" sldId="265"/>
            <ac:spMk id="2" creationId="{00000000-0000-0000-0000-000000000000}"/>
          </ac:spMkLst>
        </pc:spChg>
        <pc:spChg chg="add mod">
          <ac:chgData name="Kara Carlson" userId="S::kcarlson@cchalaw.com::4115336e-05d6-4d0d-bf43-0d52d7aad286" providerId="AD" clId="Web-{5DC72EEF-9EA4-4ABA-8C13-8044FE1D4BD2}" dt="2022-04-25T18:50:47.853" v="122" actId="1076"/>
          <ac:spMkLst>
            <pc:docMk/>
            <pc:sldMk cId="4262734935" sldId="265"/>
            <ac:spMk id="3" creationId="{E54D541C-12A6-B29F-FA2F-98A2B6AB20A8}"/>
          </ac:spMkLst>
        </pc:spChg>
        <pc:spChg chg="add mod">
          <ac:chgData name="Kara Carlson" userId="S::kcarlson@cchalaw.com::4115336e-05d6-4d0d-bf43-0d52d7aad286" providerId="AD" clId="Web-{5DC72EEF-9EA4-4ABA-8C13-8044FE1D4BD2}" dt="2022-04-25T18:50:53.166" v="123" actId="1076"/>
          <ac:spMkLst>
            <pc:docMk/>
            <pc:sldMk cId="4262734935" sldId="265"/>
            <ac:spMk id="5" creationId="{8D43C7D6-82D5-F6F1-ACAA-E2343E7A942A}"/>
          </ac:spMkLst>
        </pc:spChg>
      </pc:sldChg>
      <pc:sldChg chg="modSp">
        <pc:chgData name="Kara Carlson" userId="S::kcarlson@cchalaw.com::4115336e-05d6-4d0d-bf43-0d52d7aad286" providerId="AD" clId="Web-{5DC72EEF-9EA4-4ABA-8C13-8044FE1D4BD2}" dt="2022-04-25T18:51:34.620" v="132" actId="20577"/>
        <pc:sldMkLst>
          <pc:docMk/>
          <pc:sldMk cId="1018464390" sldId="269"/>
        </pc:sldMkLst>
        <pc:spChg chg="mod">
          <ac:chgData name="Kara Carlson" userId="S::kcarlson@cchalaw.com::4115336e-05d6-4d0d-bf43-0d52d7aad286" providerId="AD" clId="Web-{5DC72EEF-9EA4-4ABA-8C13-8044FE1D4BD2}" dt="2022-04-25T18:51:34.620" v="132" actId="20577"/>
          <ac:spMkLst>
            <pc:docMk/>
            <pc:sldMk cId="1018464390" sldId="269"/>
            <ac:spMk id="4" creationId="{00000000-0000-0000-0000-000000000000}"/>
          </ac:spMkLst>
        </pc:spChg>
      </pc:sldChg>
    </pc:docChg>
  </pc:docChgLst>
  <pc:docChgLst>
    <pc:chgData name="Todd S. Shumaker" userId="S::tshumaker@cchalaw.com::c48c78f5-a01b-4d7f-8e35-ef551ecff2ee" providerId="AD" clId="Web-{8582A2BB-CA44-7500-217F-4B3195E8CCA8}"/>
    <pc:docChg chg="modSld">
      <pc:chgData name="Todd S. Shumaker" userId="S::tshumaker@cchalaw.com::c48c78f5-a01b-4d7f-8e35-ef551ecff2ee" providerId="AD" clId="Web-{8582A2BB-CA44-7500-217F-4B3195E8CCA8}" dt="2022-04-29T21:05:45.735" v="2520"/>
      <pc:docMkLst>
        <pc:docMk/>
      </pc:docMkLst>
      <pc:sldChg chg="modNotes">
        <pc:chgData name="Todd S. Shumaker" userId="S::tshumaker@cchalaw.com::c48c78f5-a01b-4d7f-8e35-ef551ecff2ee" providerId="AD" clId="Web-{8582A2BB-CA44-7500-217F-4B3195E8CCA8}" dt="2022-04-29T20:34:13.089" v="779"/>
        <pc:sldMkLst>
          <pc:docMk/>
          <pc:sldMk cId="2404058074" sldId="264"/>
        </pc:sldMkLst>
      </pc:sldChg>
      <pc:sldChg chg="modNotes">
        <pc:chgData name="Todd S. Shumaker" userId="S::tshumaker@cchalaw.com::c48c78f5-a01b-4d7f-8e35-ef551ecff2ee" providerId="AD" clId="Web-{8582A2BB-CA44-7500-217F-4B3195E8CCA8}" dt="2022-04-29T20:46:43.775" v="1501"/>
        <pc:sldMkLst>
          <pc:docMk/>
          <pc:sldMk cId="4262734935" sldId="265"/>
        </pc:sldMkLst>
      </pc:sldChg>
      <pc:sldChg chg="modNotes">
        <pc:chgData name="Todd S. Shumaker" userId="S::tshumaker@cchalaw.com::c48c78f5-a01b-4d7f-8e35-ef551ecff2ee" providerId="AD" clId="Web-{8582A2BB-CA44-7500-217F-4B3195E8CCA8}" dt="2022-04-29T20:56:14.825" v="2067"/>
        <pc:sldMkLst>
          <pc:docMk/>
          <pc:sldMk cId="2601516816" sldId="266"/>
        </pc:sldMkLst>
      </pc:sldChg>
      <pc:sldChg chg="modNotes">
        <pc:chgData name="Todd S. Shumaker" userId="S::tshumaker@cchalaw.com::c48c78f5-a01b-4d7f-8e35-ef551ecff2ee" providerId="AD" clId="Web-{8582A2BB-CA44-7500-217F-4B3195E8CCA8}" dt="2022-04-29T21:05:45.735" v="2520"/>
        <pc:sldMkLst>
          <pc:docMk/>
          <pc:sldMk cId="823705146" sldId="268"/>
        </pc:sldMkLst>
      </pc:sldChg>
      <pc:sldChg chg="modNotes">
        <pc:chgData name="Todd S. Shumaker" userId="S::tshumaker@cchalaw.com::c48c78f5-a01b-4d7f-8e35-ef551ecff2ee" providerId="AD" clId="Web-{8582A2BB-CA44-7500-217F-4B3195E8CCA8}" dt="2022-04-29T20:38:42.590" v="1001"/>
        <pc:sldMkLst>
          <pc:docMk/>
          <pc:sldMk cId="1018464390" sldId="269"/>
        </pc:sldMkLst>
      </pc:sldChg>
    </pc:docChg>
  </pc:docChgLst>
  <pc:docChgLst>
    <pc:chgData name="Kelleigh Irwin Fagan" userId="S::kirwin@cchalaw.com::493df636-158d-4130-abc3-0a5306c92f91" providerId="AD" clId="Web-{B7499910-064B-446A-9F32-C8628BB30D2D}"/>
    <pc:docChg chg="modSld">
      <pc:chgData name="Kelleigh Irwin Fagan" userId="S::kirwin@cchalaw.com::493df636-158d-4130-abc3-0a5306c92f91" providerId="AD" clId="Web-{B7499910-064B-446A-9F32-C8628BB30D2D}" dt="2022-04-29T16:54:33.301" v="1206"/>
      <pc:docMkLst>
        <pc:docMk/>
      </pc:docMkLst>
      <pc:sldChg chg="modSp modNotes">
        <pc:chgData name="Kelleigh Irwin Fagan" userId="S::kirwin@cchalaw.com::493df636-158d-4130-abc3-0a5306c92f91" providerId="AD" clId="Web-{B7499910-064B-446A-9F32-C8628BB30D2D}" dt="2022-04-29T16:46:34.068" v="363"/>
        <pc:sldMkLst>
          <pc:docMk/>
          <pc:sldMk cId="1558968254" sldId="256"/>
        </pc:sldMkLst>
        <pc:spChg chg="mod">
          <ac:chgData name="Kelleigh Irwin Fagan" userId="S::kirwin@cchalaw.com::493df636-158d-4130-abc3-0a5306c92f91" providerId="AD" clId="Web-{B7499910-064B-446A-9F32-C8628BB30D2D}" dt="2022-04-29T16:43:18.936" v="12" actId="20577"/>
          <ac:spMkLst>
            <pc:docMk/>
            <pc:sldMk cId="1558968254" sldId="256"/>
            <ac:spMk id="2" creationId="{00000000-0000-0000-0000-000000000000}"/>
          </ac:spMkLst>
        </pc:spChg>
        <pc:spChg chg="mod">
          <ac:chgData name="Kelleigh Irwin Fagan" userId="S::kirwin@cchalaw.com::493df636-158d-4130-abc3-0a5306c92f91" providerId="AD" clId="Web-{B7499910-064B-446A-9F32-C8628BB30D2D}" dt="2022-04-29T16:44:28.345" v="20" actId="20577"/>
          <ac:spMkLst>
            <pc:docMk/>
            <pc:sldMk cId="1558968254" sldId="256"/>
            <ac:spMk id="3" creationId="{00000000-0000-0000-0000-000000000000}"/>
          </ac:spMkLst>
        </pc:spChg>
      </pc:sldChg>
      <pc:sldChg chg="modNotes">
        <pc:chgData name="Kelleigh Irwin Fagan" userId="S::kirwin@cchalaw.com::493df636-158d-4130-abc3-0a5306c92f91" providerId="AD" clId="Web-{B7499910-064B-446A-9F32-C8628BB30D2D}" dt="2022-04-29T16:54:33.301" v="1206"/>
        <pc:sldMkLst>
          <pc:docMk/>
          <pc:sldMk cId="2041562942" sldId="258"/>
        </pc:sldMkLst>
      </pc:sldChg>
      <pc:sldChg chg="modNotes">
        <pc:chgData name="Kelleigh Irwin Fagan" userId="S::kirwin@cchalaw.com::493df636-158d-4130-abc3-0a5306c92f91" providerId="AD" clId="Web-{B7499910-064B-446A-9F32-C8628BB30D2D}" dt="2022-04-29T16:52:35.892" v="1190"/>
        <pc:sldMkLst>
          <pc:docMk/>
          <pc:sldMk cId="721140028" sldId="267"/>
        </pc:sldMkLst>
      </pc:sldChg>
    </pc:docChg>
  </pc:docChgLst>
  <pc:docChgLst>
    <pc:chgData name="Kara Carlson" userId="4115336e-05d6-4d0d-bf43-0d52d7aad286" providerId="ADAL" clId="{325F4181-5577-4513-9E54-887C5A2DB288}"/>
    <pc:docChg chg="undo custSel addSld delSld modSld sldOrd">
      <pc:chgData name="Kara Carlson" userId="4115336e-05d6-4d0d-bf43-0d52d7aad286" providerId="ADAL" clId="{325F4181-5577-4513-9E54-887C5A2DB288}" dt="2022-04-18T15:59:53.224" v="6120" actId="20577"/>
      <pc:docMkLst>
        <pc:docMk/>
      </pc:docMkLst>
      <pc:sldChg chg="modSp mod">
        <pc:chgData name="Kara Carlson" userId="4115336e-05d6-4d0d-bf43-0d52d7aad286" providerId="ADAL" clId="{325F4181-5577-4513-9E54-887C5A2DB288}" dt="2022-03-31T14:53:15.525" v="199" actId="20577"/>
        <pc:sldMkLst>
          <pc:docMk/>
          <pc:sldMk cId="1558968254" sldId="256"/>
        </pc:sldMkLst>
        <pc:spChg chg="mod">
          <ac:chgData name="Kara Carlson" userId="4115336e-05d6-4d0d-bf43-0d52d7aad286" providerId="ADAL" clId="{325F4181-5577-4513-9E54-887C5A2DB288}" dt="2022-03-31T14:51:40.259" v="35" actId="14100"/>
          <ac:spMkLst>
            <pc:docMk/>
            <pc:sldMk cId="1558968254" sldId="256"/>
            <ac:spMk id="2" creationId="{00000000-0000-0000-0000-000000000000}"/>
          </ac:spMkLst>
        </pc:spChg>
        <pc:spChg chg="mod">
          <ac:chgData name="Kara Carlson" userId="4115336e-05d6-4d0d-bf43-0d52d7aad286" providerId="ADAL" clId="{325F4181-5577-4513-9E54-887C5A2DB288}" dt="2022-03-31T14:53:15.525" v="199" actId="20577"/>
          <ac:spMkLst>
            <pc:docMk/>
            <pc:sldMk cId="1558968254" sldId="256"/>
            <ac:spMk id="3" creationId="{00000000-0000-0000-0000-000000000000}"/>
          </ac:spMkLst>
        </pc:spChg>
      </pc:sldChg>
      <pc:sldChg chg="del">
        <pc:chgData name="Kara Carlson" userId="4115336e-05d6-4d0d-bf43-0d52d7aad286" providerId="ADAL" clId="{325F4181-5577-4513-9E54-887C5A2DB288}" dt="2022-03-31T17:40:49.499" v="200" actId="2696"/>
        <pc:sldMkLst>
          <pc:docMk/>
          <pc:sldMk cId="1388615530" sldId="257"/>
        </pc:sldMkLst>
      </pc:sldChg>
      <pc:sldChg chg="modSp mod modNotesTx">
        <pc:chgData name="Kara Carlson" userId="4115336e-05d6-4d0d-bf43-0d52d7aad286" providerId="ADAL" clId="{325F4181-5577-4513-9E54-887C5A2DB288}" dt="2022-04-18T15:09:05.402" v="5314" actId="20577"/>
        <pc:sldMkLst>
          <pc:docMk/>
          <pc:sldMk cId="2041562942" sldId="258"/>
        </pc:sldMkLst>
        <pc:spChg chg="mod">
          <ac:chgData name="Kara Carlson" userId="4115336e-05d6-4d0d-bf43-0d52d7aad286" providerId="ADAL" clId="{325F4181-5577-4513-9E54-887C5A2DB288}" dt="2022-04-04T19:40:22.862" v="744" actId="20577"/>
          <ac:spMkLst>
            <pc:docMk/>
            <pc:sldMk cId="2041562942" sldId="258"/>
            <ac:spMk id="2" creationId="{00000000-0000-0000-0000-000000000000}"/>
          </ac:spMkLst>
        </pc:spChg>
        <pc:spChg chg="mod">
          <ac:chgData name="Kara Carlson" userId="4115336e-05d6-4d0d-bf43-0d52d7aad286" providerId="ADAL" clId="{325F4181-5577-4513-9E54-887C5A2DB288}" dt="2022-04-04T20:02:28.382" v="1104" actId="20577"/>
          <ac:spMkLst>
            <pc:docMk/>
            <pc:sldMk cId="2041562942" sldId="258"/>
            <ac:spMk id="3" creationId="{00000000-0000-0000-0000-000000000000}"/>
          </ac:spMkLst>
        </pc:spChg>
        <pc:spChg chg="mod">
          <ac:chgData name="Kara Carlson" userId="4115336e-05d6-4d0d-bf43-0d52d7aad286" providerId="ADAL" clId="{325F4181-5577-4513-9E54-887C5A2DB288}" dt="2022-04-18T15:09:05.402" v="5314" actId="20577"/>
          <ac:spMkLst>
            <pc:docMk/>
            <pc:sldMk cId="2041562942" sldId="258"/>
            <ac:spMk id="4" creationId="{00000000-0000-0000-0000-000000000000}"/>
          </ac:spMkLst>
        </pc:spChg>
      </pc:sldChg>
      <pc:sldChg chg="modSp del mod">
        <pc:chgData name="Kara Carlson" userId="4115336e-05d6-4d0d-bf43-0d52d7aad286" providerId="ADAL" clId="{325F4181-5577-4513-9E54-887C5A2DB288}" dt="2022-04-18T14:55:17.681" v="4760" actId="2696"/>
        <pc:sldMkLst>
          <pc:docMk/>
          <pc:sldMk cId="1601454127" sldId="259"/>
        </pc:sldMkLst>
        <pc:spChg chg="mod">
          <ac:chgData name="Kara Carlson" userId="4115336e-05d6-4d0d-bf43-0d52d7aad286" providerId="ADAL" clId="{325F4181-5577-4513-9E54-887C5A2DB288}" dt="2022-03-31T18:43:26.891" v="287" actId="20577"/>
          <ac:spMkLst>
            <pc:docMk/>
            <pc:sldMk cId="1601454127" sldId="259"/>
            <ac:spMk id="2" creationId="{00000000-0000-0000-0000-000000000000}"/>
          </ac:spMkLst>
        </pc:spChg>
      </pc:sldChg>
      <pc:sldChg chg="del">
        <pc:chgData name="Kara Carlson" userId="4115336e-05d6-4d0d-bf43-0d52d7aad286" providerId="ADAL" clId="{325F4181-5577-4513-9E54-887C5A2DB288}" dt="2022-04-18T14:55:15.577" v="4759" actId="2696"/>
        <pc:sldMkLst>
          <pc:docMk/>
          <pc:sldMk cId="1456692372" sldId="260"/>
        </pc:sldMkLst>
      </pc:sldChg>
      <pc:sldChg chg="modSp del mod ord">
        <pc:chgData name="Kara Carlson" userId="4115336e-05d6-4d0d-bf43-0d52d7aad286" providerId="ADAL" clId="{325F4181-5577-4513-9E54-887C5A2DB288}" dt="2022-04-18T15:19:16.410" v="5628" actId="2696"/>
        <pc:sldMkLst>
          <pc:docMk/>
          <pc:sldMk cId="1326935104" sldId="261"/>
        </pc:sldMkLst>
        <pc:spChg chg="mod">
          <ac:chgData name="Kara Carlson" userId="4115336e-05d6-4d0d-bf43-0d52d7aad286" providerId="ADAL" clId="{325F4181-5577-4513-9E54-887C5A2DB288}" dt="2022-04-18T15:18:55.241" v="5627" actId="20577"/>
          <ac:spMkLst>
            <pc:docMk/>
            <pc:sldMk cId="1326935104" sldId="261"/>
            <ac:spMk id="2" creationId="{00000000-0000-0000-0000-000000000000}"/>
          </ac:spMkLst>
        </pc:spChg>
        <pc:spChg chg="mod">
          <ac:chgData name="Kara Carlson" userId="4115336e-05d6-4d0d-bf43-0d52d7aad286" providerId="ADAL" clId="{325F4181-5577-4513-9E54-887C5A2DB288}" dt="2022-04-18T15:17:41.006" v="5566" actId="20577"/>
          <ac:spMkLst>
            <pc:docMk/>
            <pc:sldMk cId="1326935104" sldId="261"/>
            <ac:spMk id="4" creationId="{00000000-0000-0000-0000-000000000000}"/>
          </ac:spMkLst>
        </pc:spChg>
      </pc:sldChg>
      <pc:sldChg chg="del">
        <pc:chgData name="Kara Carlson" userId="4115336e-05d6-4d0d-bf43-0d52d7aad286" providerId="ADAL" clId="{325F4181-5577-4513-9E54-887C5A2DB288}" dt="2022-04-18T14:55:13.792" v="4758" actId="2696"/>
        <pc:sldMkLst>
          <pc:docMk/>
          <pc:sldMk cId="1266333020" sldId="262"/>
        </pc:sldMkLst>
      </pc:sldChg>
      <pc:sldChg chg="addSp delSp modSp add del mod ord">
        <pc:chgData name="Kara Carlson" userId="4115336e-05d6-4d0d-bf43-0d52d7aad286" providerId="ADAL" clId="{325F4181-5577-4513-9E54-887C5A2DB288}" dt="2022-04-18T15:16:42.745" v="5427" actId="2696"/>
        <pc:sldMkLst>
          <pc:docMk/>
          <pc:sldMk cId="2763555917" sldId="263"/>
        </pc:sldMkLst>
        <pc:spChg chg="del">
          <ac:chgData name="Kara Carlson" userId="4115336e-05d6-4d0d-bf43-0d52d7aad286" providerId="ADAL" clId="{325F4181-5577-4513-9E54-887C5A2DB288}" dt="2022-04-18T15:16:14.639" v="5421" actId="478"/>
          <ac:spMkLst>
            <pc:docMk/>
            <pc:sldMk cId="2763555917" sldId="263"/>
            <ac:spMk id="2" creationId="{00000000-0000-0000-0000-000000000000}"/>
          </ac:spMkLst>
        </pc:spChg>
        <pc:spChg chg="del">
          <ac:chgData name="Kara Carlson" userId="4115336e-05d6-4d0d-bf43-0d52d7aad286" providerId="ADAL" clId="{325F4181-5577-4513-9E54-887C5A2DB288}" dt="2022-04-04T20:03:10.356" v="1105" actId="478"/>
          <ac:spMkLst>
            <pc:docMk/>
            <pc:sldMk cId="2763555917" sldId="263"/>
            <ac:spMk id="3" creationId="{00000000-0000-0000-0000-000000000000}"/>
          </ac:spMkLst>
        </pc:spChg>
        <pc:spChg chg="del mod">
          <ac:chgData name="Kara Carlson" userId="4115336e-05d6-4d0d-bf43-0d52d7aad286" providerId="ADAL" clId="{325F4181-5577-4513-9E54-887C5A2DB288}" dt="2022-04-18T15:16:15.986" v="5422" actId="478"/>
          <ac:spMkLst>
            <pc:docMk/>
            <pc:sldMk cId="2763555917" sldId="263"/>
            <ac:spMk id="4" creationId="{00000000-0000-0000-0000-000000000000}"/>
          </ac:spMkLst>
        </pc:spChg>
        <pc:spChg chg="add del mod">
          <ac:chgData name="Kara Carlson" userId="4115336e-05d6-4d0d-bf43-0d52d7aad286" providerId="ADAL" clId="{325F4181-5577-4513-9E54-887C5A2DB288}" dt="2022-04-18T15:16:20.491" v="5425" actId="478"/>
          <ac:spMkLst>
            <pc:docMk/>
            <pc:sldMk cId="2763555917" sldId="263"/>
            <ac:spMk id="5" creationId="{DDFC0B7C-6431-41F7-A192-D8ED856D1154}"/>
          </ac:spMkLst>
        </pc:spChg>
        <pc:spChg chg="add del mod">
          <ac:chgData name="Kara Carlson" userId="4115336e-05d6-4d0d-bf43-0d52d7aad286" providerId="ADAL" clId="{325F4181-5577-4513-9E54-887C5A2DB288}" dt="2022-04-04T20:03:11.783" v="1106" actId="478"/>
          <ac:spMkLst>
            <pc:docMk/>
            <pc:sldMk cId="2763555917" sldId="263"/>
            <ac:spMk id="6" creationId="{F62C09C4-2273-49DB-B66B-E15662E93CFE}"/>
          </ac:spMkLst>
        </pc:spChg>
        <pc:spChg chg="add del mod">
          <ac:chgData name="Kara Carlson" userId="4115336e-05d6-4d0d-bf43-0d52d7aad286" providerId="ADAL" clId="{325F4181-5577-4513-9E54-887C5A2DB288}" dt="2022-04-18T15:16:19.148" v="5424" actId="478"/>
          <ac:spMkLst>
            <pc:docMk/>
            <pc:sldMk cId="2763555917" sldId="263"/>
            <ac:spMk id="7" creationId="{10061964-ECDD-49C6-A2EF-7035841D227E}"/>
          </ac:spMkLst>
        </pc:spChg>
        <pc:spChg chg="add mod">
          <ac:chgData name="Kara Carlson" userId="4115336e-05d6-4d0d-bf43-0d52d7aad286" providerId="ADAL" clId="{325F4181-5577-4513-9E54-887C5A2DB288}" dt="2022-04-18T15:16:30.803" v="5426" actId="1076"/>
          <ac:spMkLst>
            <pc:docMk/>
            <pc:sldMk cId="2763555917" sldId="263"/>
            <ac:spMk id="8" creationId="{F5F86E03-B480-465D-A55B-91D3FA713921}"/>
          </ac:spMkLst>
        </pc:spChg>
        <pc:spChg chg="add mod">
          <ac:chgData name="Kara Carlson" userId="4115336e-05d6-4d0d-bf43-0d52d7aad286" providerId="ADAL" clId="{325F4181-5577-4513-9E54-887C5A2DB288}" dt="2022-04-18T15:16:30.803" v="5426" actId="1076"/>
          <ac:spMkLst>
            <pc:docMk/>
            <pc:sldMk cId="2763555917" sldId="263"/>
            <ac:spMk id="9" creationId="{0B257E6B-D349-4735-884C-56C3FB50F99A}"/>
          </ac:spMkLst>
        </pc:spChg>
      </pc:sldChg>
      <pc:sldChg chg="addSp delSp modSp add mod ord modNotesTx">
        <pc:chgData name="Kara Carlson" userId="4115336e-05d6-4d0d-bf43-0d52d7aad286" providerId="ADAL" clId="{325F4181-5577-4513-9E54-887C5A2DB288}" dt="2022-04-18T15:59:53.224" v="6120" actId="20577"/>
        <pc:sldMkLst>
          <pc:docMk/>
          <pc:sldMk cId="2404058074" sldId="264"/>
        </pc:sldMkLst>
        <pc:spChg chg="mod">
          <ac:chgData name="Kara Carlson" userId="4115336e-05d6-4d0d-bf43-0d52d7aad286" providerId="ADAL" clId="{325F4181-5577-4513-9E54-887C5A2DB288}" dt="2022-04-18T15:58:00.234" v="5641" actId="20577"/>
          <ac:spMkLst>
            <pc:docMk/>
            <pc:sldMk cId="2404058074" sldId="264"/>
            <ac:spMk id="2" creationId="{00000000-0000-0000-0000-000000000000}"/>
          </ac:spMkLst>
        </pc:spChg>
        <pc:spChg chg="del">
          <ac:chgData name="Kara Carlson" userId="4115336e-05d6-4d0d-bf43-0d52d7aad286" providerId="ADAL" clId="{325F4181-5577-4513-9E54-887C5A2DB288}" dt="2022-04-05T17:23:51.702" v="2796" actId="478"/>
          <ac:spMkLst>
            <pc:docMk/>
            <pc:sldMk cId="2404058074" sldId="264"/>
            <ac:spMk id="3" creationId="{00000000-0000-0000-0000-000000000000}"/>
          </ac:spMkLst>
        </pc:spChg>
        <pc:spChg chg="mod">
          <ac:chgData name="Kara Carlson" userId="4115336e-05d6-4d0d-bf43-0d52d7aad286" providerId="ADAL" clId="{325F4181-5577-4513-9E54-887C5A2DB288}" dt="2022-04-18T15:59:53.224" v="6120" actId="20577"/>
          <ac:spMkLst>
            <pc:docMk/>
            <pc:sldMk cId="2404058074" sldId="264"/>
            <ac:spMk id="4" creationId="{00000000-0000-0000-0000-000000000000}"/>
          </ac:spMkLst>
        </pc:spChg>
        <pc:spChg chg="add del mod">
          <ac:chgData name="Kara Carlson" userId="4115336e-05d6-4d0d-bf43-0d52d7aad286" providerId="ADAL" clId="{325F4181-5577-4513-9E54-887C5A2DB288}" dt="2022-04-05T17:24:14.680" v="2797" actId="478"/>
          <ac:spMkLst>
            <pc:docMk/>
            <pc:sldMk cId="2404058074" sldId="264"/>
            <ac:spMk id="6" creationId="{57F164F1-5F0A-4CC5-B278-8C96E3F671B7}"/>
          </ac:spMkLst>
        </pc:spChg>
      </pc:sldChg>
      <pc:sldChg chg="addSp delSp modSp add mod modNotesTx">
        <pc:chgData name="Kara Carlson" userId="4115336e-05d6-4d0d-bf43-0d52d7aad286" providerId="ADAL" clId="{325F4181-5577-4513-9E54-887C5A2DB288}" dt="2022-04-18T15:56:36.931" v="5635" actId="255"/>
        <pc:sldMkLst>
          <pc:docMk/>
          <pc:sldMk cId="4262734935" sldId="265"/>
        </pc:sldMkLst>
        <pc:spChg chg="mod">
          <ac:chgData name="Kara Carlson" userId="4115336e-05d6-4d0d-bf43-0d52d7aad286" providerId="ADAL" clId="{325F4181-5577-4513-9E54-887C5A2DB288}" dt="2022-04-05T16:01:25.175" v="2074" actId="1076"/>
          <ac:spMkLst>
            <pc:docMk/>
            <pc:sldMk cId="4262734935" sldId="265"/>
            <ac:spMk id="2" creationId="{00000000-0000-0000-0000-000000000000}"/>
          </ac:spMkLst>
        </pc:spChg>
        <pc:spChg chg="del">
          <ac:chgData name="Kara Carlson" userId="4115336e-05d6-4d0d-bf43-0d52d7aad286" providerId="ADAL" clId="{325F4181-5577-4513-9E54-887C5A2DB288}" dt="2022-04-05T16:01:31.147" v="2075" actId="478"/>
          <ac:spMkLst>
            <pc:docMk/>
            <pc:sldMk cId="4262734935" sldId="265"/>
            <ac:spMk id="3" creationId="{00000000-0000-0000-0000-000000000000}"/>
          </ac:spMkLst>
        </pc:spChg>
        <pc:spChg chg="mod">
          <ac:chgData name="Kara Carlson" userId="4115336e-05d6-4d0d-bf43-0d52d7aad286" providerId="ADAL" clId="{325F4181-5577-4513-9E54-887C5A2DB288}" dt="2022-04-18T15:56:36.931" v="5635" actId="255"/>
          <ac:spMkLst>
            <pc:docMk/>
            <pc:sldMk cId="4262734935" sldId="265"/>
            <ac:spMk id="4" creationId="{00000000-0000-0000-0000-000000000000}"/>
          </ac:spMkLst>
        </pc:spChg>
        <pc:spChg chg="add del mod">
          <ac:chgData name="Kara Carlson" userId="4115336e-05d6-4d0d-bf43-0d52d7aad286" providerId="ADAL" clId="{325F4181-5577-4513-9E54-887C5A2DB288}" dt="2022-04-05T16:01:32.541" v="2076" actId="478"/>
          <ac:spMkLst>
            <pc:docMk/>
            <pc:sldMk cId="4262734935" sldId="265"/>
            <ac:spMk id="6" creationId="{8EAE88C3-13E4-4C2B-9A08-002A05C37FF2}"/>
          </ac:spMkLst>
        </pc:spChg>
        <pc:spChg chg="add mod">
          <ac:chgData name="Kara Carlson" userId="4115336e-05d6-4d0d-bf43-0d52d7aad286" providerId="ADAL" clId="{325F4181-5577-4513-9E54-887C5A2DB288}" dt="2022-04-05T16:25:40.380" v="2284" actId="20577"/>
          <ac:spMkLst>
            <pc:docMk/>
            <pc:sldMk cId="4262734935" sldId="265"/>
            <ac:spMk id="7" creationId="{3E67B055-449E-4EC5-8DEF-755C8BACD50B}"/>
          </ac:spMkLst>
        </pc:spChg>
        <pc:spChg chg="add mod">
          <ac:chgData name="Kara Carlson" userId="4115336e-05d6-4d0d-bf43-0d52d7aad286" providerId="ADAL" clId="{325F4181-5577-4513-9E54-887C5A2DB288}" dt="2022-04-18T15:56:31.137" v="5634" actId="255"/>
          <ac:spMkLst>
            <pc:docMk/>
            <pc:sldMk cId="4262734935" sldId="265"/>
            <ac:spMk id="8" creationId="{E6F31E54-8B07-4974-B4EA-1069505DE7DC}"/>
          </ac:spMkLst>
        </pc:spChg>
      </pc:sldChg>
      <pc:sldChg chg="addSp modSp add mod modNotesTx">
        <pc:chgData name="Kara Carlson" userId="4115336e-05d6-4d0d-bf43-0d52d7aad286" providerId="ADAL" clId="{325F4181-5577-4513-9E54-887C5A2DB288}" dt="2022-04-18T15:57:00.735" v="5639" actId="255"/>
        <pc:sldMkLst>
          <pc:docMk/>
          <pc:sldMk cId="2601516816" sldId="266"/>
        </pc:sldMkLst>
        <pc:spChg chg="mod">
          <ac:chgData name="Kara Carlson" userId="4115336e-05d6-4d0d-bf43-0d52d7aad286" providerId="ADAL" clId="{325F4181-5577-4513-9E54-887C5A2DB288}" dt="2022-04-05T17:23:33.593" v="2795" actId="1036"/>
          <ac:spMkLst>
            <pc:docMk/>
            <pc:sldMk cId="2601516816" sldId="266"/>
            <ac:spMk id="2" creationId="{00000000-0000-0000-0000-000000000000}"/>
          </ac:spMkLst>
        </pc:spChg>
        <pc:spChg chg="mod">
          <ac:chgData name="Kara Carlson" userId="4115336e-05d6-4d0d-bf43-0d52d7aad286" providerId="ADAL" clId="{325F4181-5577-4513-9E54-887C5A2DB288}" dt="2022-04-18T15:56:44.046" v="5636" actId="255"/>
          <ac:spMkLst>
            <pc:docMk/>
            <pc:sldMk cId="2601516816" sldId="266"/>
            <ac:spMk id="4" creationId="{00000000-0000-0000-0000-000000000000}"/>
          </ac:spMkLst>
        </pc:spChg>
        <pc:spChg chg="add mod">
          <ac:chgData name="Kara Carlson" userId="4115336e-05d6-4d0d-bf43-0d52d7aad286" providerId="ADAL" clId="{325F4181-5577-4513-9E54-887C5A2DB288}" dt="2022-04-18T15:56:51.591" v="5638" actId="1076"/>
          <ac:spMkLst>
            <pc:docMk/>
            <pc:sldMk cId="2601516816" sldId="266"/>
            <ac:spMk id="6" creationId="{CAEACD2B-8EF6-4300-A28D-BC03EFC13545}"/>
          </ac:spMkLst>
        </pc:spChg>
        <pc:spChg chg="mod">
          <ac:chgData name="Kara Carlson" userId="4115336e-05d6-4d0d-bf43-0d52d7aad286" providerId="ADAL" clId="{325F4181-5577-4513-9E54-887C5A2DB288}" dt="2022-04-05T17:07:44.848" v="2662" actId="1038"/>
          <ac:spMkLst>
            <pc:docMk/>
            <pc:sldMk cId="2601516816" sldId="266"/>
            <ac:spMk id="7" creationId="{3E67B055-449E-4EC5-8DEF-755C8BACD50B}"/>
          </ac:spMkLst>
        </pc:spChg>
        <pc:spChg chg="mod">
          <ac:chgData name="Kara Carlson" userId="4115336e-05d6-4d0d-bf43-0d52d7aad286" providerId="ADAL" clId="{325F4181-5577-4513-9E54-887C5A2DB288}" dt="2022-04-18T15:56:49.905" v="5637" actId="255"/>
          <ac:spMkLst>
            <pc:docMk/>
            <pc:sldMk cId="2601516816" sldId="266"/>
            <ac:spMk id="8" creationId="{E6F31E54-8B07-4974-B4EA-1069505DE7DC}"/>
          </ac:spMkLst>
        </pc:spChg>
        <pc:spChg chg="add mod">
          <ac:chgData name="Kara Carlson" userId="4115336e-05d6-4d0d-bf43-0d52d7aad286" providerId="ADAL" clId="{325F4181-5577-4513-9E54-887C5A2DB288}" dt="2022-04-18T15:57:00.735" v="5639" actId="255"/>
          <ac:spMkLst>
            <pc:docMk/>
            <pc:sldMk cId="2601516816" sldId="266"/>
            <ac:spMk id="9" creationId="{A5280CD7-D8D7-4429-9C43-9DC6AA3F757E}"/>
          </ac:spMkLst>
        </pc:spChg>
      </pc:sldChg>
      <pc:sldChg chg="modSp add mod modNotesTx">
        <pc:chgData name="Kara Carlson" userId="4115336e-05d6-4d0d-bf43-0d52d7aad286" providerId="ADAL" clId="{325F4181-5577-4513-9E54-887C5A2DB288}" dt="2022-04-18T15:07:37.076" v="5158" actId="6549"/>
        <pc:sldMkLst>
          <pc:docMk/>
          <pc:sldMk cId="721140028" sldId="267"/>
        </pc:sldMkLst>
        <pc:spChg chg="mod">
          <ac:chgData name="Kara Carlson" userId="4115336e-05d6-4d0d-bf43-0d52d7aad286" providerId="ADAL" clId="{325F4181-5577-4513-9E54-887C5A2DB288}" dt="2022-04-18T15:07:37.076" v="5158" actId="6549"/>
          <ac:spMkLst>
            <pc:docMk/>
            <pc:sldMk cId="721140028" sldId="267"/>
            <ac:spMk id="4" creationId="{00000000-0000-0000-0000-000000000000}"/>
          </ac:spMkLst>
        </pc:spChg>
      </pc:sldChg>
      <pc:sldChg chg="modSp add mod ord">
        <pc:chgData name="Kara Carlson" userId="4115336e-05d6-4d0d-bf43-0d52d7aad286" providerId="ADAL" clId="{325F4181-5577-4513-9E54-887C5A2DB288}" dt="2022-04-18T15:56:15.452" v="5632" actId="255"/>
        <pc:sldMkLst>
          <pc:docMk/>
          <pc:sldMk cId="823705146" sldId="268"/>
        </pc:sldMkLst>
        <pc:spChg chg="mod">
          <ac:chgData name="Kara Carlson" userId="4115336e-05d6-4d0d-bf43-0d52d7aad286" providerId="ADAL" clId="{325F4181-5577-4513-9E54-887C5A2DB288}" dt="2022-04-18T15:56:15.452" v="5632" actId="255"/>
          <ac:spMkLst>
            <pc:docMk/>
            <pc:sldMk cId="823705146" sldId="268"/>
            <ac:spMk id="4" creationId="{00000000-0000-0000-0000-000000000000}"/>
          </ac:spMkLst>
        </pc:spChg>
      </pc:sldChg>
      <pc:sldChg chg="add">
        <pc:chgData name="Kara Carlson" userId="4115336e-05d6-4d0d-bf43-0d52d7aad286" providerId="ADAL" clId="{325F4181-5577-4513-9E54-887C5A2DB288}" dt="2022-04-18T15:57:57.214" v="5640" actId="2890"/>
        <pc:sldMkLst>
          <pc:docMk/>
          <pc:sldMk cId="1018464390" sldId="269"/>
        </pc:sldMkLst>
      </pc:sldChg>
    </pc:docChg>
  </pc:docChgLst>
  <pc:docChgLst>
    <pc:chgData name="Kelleigh Irwin Fagan" userId="S::kirwin@cchalaw.com::493df636-158d-4130-abc3-0a5306c92f91" providerId="AD" clId="Web-{410A9D1F-1D90-4DEA-A1E3-F17A26E2525A}"/>
    <pc:docChg chg="sldOrd">
      <pc:chgData name="Kelleigh Irwin Fagan" userId="S::kirwin@cchalaw.com::493df636-158d-4130-abc3-0a5306c92f91" providerId="AD" clId="Web-{410A9D1F-1D90-4DEA-A1E3-F17A26E2525A}" dt="2022-04-18T16:47:42.769" v="1"/>
      <pc:docMkLst>
        <pc:docMk/>
      </pc:docMkLst>
      <pc:sldChg chg="ord">
        <pc:chgData name="Kelleigh Irwin Fagan" userId="S::kirwin@cchalaw.com::493df636-158d-4130-abc3-0a5306c92f91" providerId="AD" clId="Web-{410A9D1F-1D90-4DEA-A1E3-F17A26E2525A}" dt="2022-04-18T16:47:38.753" v="0"/>
        <pc:sldMkLst>
          <pc:docMk/>
          <pc:sldMk cId="823705146" sldId="268"/>
        </pc:sldMkLst>
      </pc:sldChg>
      <pc:sldChg chg="ord">
        <pc:chgData name="Kelleigh Irwin Fagan" userId="S::kirwin@cchalaw.com::493df636-158d-4130-abc3-0a5306c92f91" providerId="AD" clId="Web-{410A9D1F-1D90-4DEA-A1E3-F17A26E2525A}" dt="2022-04-18T16:47:42.769" v="1"/>
        <pc:sldMkLst>
          <pc:docMk/>
          <pc:sldMk cId="101846439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FBEC800-6E87-0346-BF1E-EBD996E9EEAC}" type="datetimeFigureOut">
              <a:rPr lang="en-US" smtClean="0"/>
              <a:t>5/2/2022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A44AD61-7D03-6C4C-87A7-615D9F0F2DD2}" type="slidenum">
              <a:rPr lang="en-US" smtClean="0"/>
              <a:t>‹#›</a:t>
            </a:fld>
            <a:endParaRPr lang="en-US"/>
          </a:p>
        </p:txBody>
      </p:sp>
    </p:spTree>
    <p:extLst>
      <p:ext uri="{BB962C8B-B14F-4D97-AF65-F5344CB8AC3E}">
        <p14:creationId xmlns:p14="http://schemas.microsoft.com/office/powerpoint/2010/main" val="51100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afternoon/morning to our audience, wherever you are.  We are thrilled to be here to talk about NIL Collectives and Title IX and we are very grateful for our panelists, James Nussbaum and Fred Glass, for joining us today and for LEAD1 working with us to put this webinar together.</a:t>
            </a:r>
          </a:p>
          <a:p>
            <a:endParaRPr lang="en-US" dirty="0">
              <a:cs typeface="Calibri"/>
            </a:endParaRPr>
          </a:p>
          <a:p>
            <a:r>
              <a:rPr lang="en-US" dirty="0">
                <a:cs typeface="Calibri"/>
              </a:rPr>
              <a:t>Very briefly, we are going to lay some foundation on Title IX, Collectives, and their potential intersection and then we'll start our discussion.  We welcome questions from the audience and will do our best to present those to our panelists.</a:t>
            </a:r>
          </a:p>
        </p:txBody>
      </p:sp>
      <p:sp>
        <p:nvSpPr>
          <p:cNvPr id="4" name="Slide Number Placeholder 3"/>
          <p:cNvSpPr>
            <a:spLocks noGrp="1"/>
          </p:cNvSpPr>
          <p:nvPr>
            <p:ph type="sldNum" sz="quarter" idx="5"/>
          </p:nvPr>
        </p:nvSpPr>
        <p:spPr/>
        <p:txBody>
          <a:bodyPr/>
          <a:lstStyle/>
          <a:p>
            <a:fld id="{CA44AD61-7D03-6C4C-87A7-615D9F0F2DD2}" type="slidenum">
              <a:rPr lang="en-US" smtClean="0"/>
              <a:t>1</a:t>
            </a:fld>
            <a:endParaRPr lang="en-US"/>
          </a:p>
        </p:txBody>
      </p:sp>
    </p:spTree>
    <p:extLst>
      <p:ext uri="{BB962C8B-B14F-4D97-AF65-F5344CB8AC3E}">
        <p14:creationId xmlns:p14="http://schemas.microsoft.com/office/powerpoint/2010/main" val="15705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Very basically – Title IX protects people from discrimination on the basis of sex in education programs or activities that receive federal funding.  So it is essentially applicable to all universities and athletics departments.</a:t>
            </a:r>
          </a:p>
          <a:p>
            <a:endParaRPr lang="en-US" dirty="0">
              <a:cs typeface="Calibri"/>
            </a:endParaRPr>
          </a:p>
          <a:p>
            <a:r>
              <a:rPr lang="en-US" dirty="0">
                <a:cs typeface="Calibri"/>
              </a:rPr>
              <a:t>Specific to athletics, Title IX evaluates participation opportunities for men and women to compete, scholarships awarded to men and women, and whether the athletic benefits or treatment areas (like facilities, publicity) are equitable between men's and women's sports.</a:t>
            </a:r>
          </a:p>
          <a:p>
            <a:endParaRPr lang="en-US" dirty="0">
              <a:cs typeface="Calibri"/>
            </a:endParaRPr>
          </a:p>
          <a:p>
            <a:r>
              <a:rPr lang="en-US" dirty="0">
                <a:cs typeface="Calibri"/>
              </a:rPr>
              <a:t>To our knowledge, OCR has not weighed in on how NIL generally fits into this equation.  </a:t>
            </a:r>
          </a:p>
          <a:p>
            <a:endParaRPr lang="en-US" dirty="0">
              <a:cs typeface="Calibri"/>
            </a:endParaRPr>
          </a:p>
          <a:p>
            <a:r>
              <a:rPr lang="en-US" dirty="0">
                <a:cs typeface="Calibri"/>
              </a:rPr>
              <a:t>There are some places it could fit – it could be added as a treatment/benefit area to ensure institutions are providing equitable NIL resources for men's and women's sports or could fall under existing areas like fundraising or recruiting.</a:t>
            </a:r>
          </a:p>
        </p:txBody>
      </p:sp>
      <p:sp>
        <p:nvSpPr>
          <p:cNvPr id="4" name="Slide Number Placeholder 3"/>
          <p:cNvSpPr>
            <a:spLocks noGrp="1"/>
          </p:cNvSpPr>
          <p:nvPr>
            <p:ph type="sldNum" sz="quarter" idx="5"/>
          </p:nvPr>
        </p:nvSpPr>
        <p:spPr/>
        <p:txBody>
          <a:bodyPr/>
          <a:lstStyle/>
          <a:p>
            <a:fld id="{CA44AD61-7D03-6C4C-87A7-615D9F0F2DD2}" type="slidenum">
              <a:rPr lang="en-US" smtClean="0"/>
              <a:t>2</a:t>
            </a:fld>
            <a:endParaRPr lang="en-US"/>
          </a:p>
        </p:txBody>
      </p:sp>
    </p:spTree>
    <p:extLst>
      <p:ext uri="{BB962C8B-B14F-4D97-AF65-F5344CB8AC3E}">
        <p14:creationId xmlns:p14="http://schemas.microsoft.com/office/powerpoint/2010/main" val="34165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OCR has a “laundry list” that must be taken into consideration when determining equivalency for men’s and women’s athletics programs. On those lists there are a few that come into play when we talk about if a Collective is subject to Title IX:</a:t>
            </a:r>
          </a:p>
          <a:p>
            <a:r>
              <a:rPr lang="en-US"/>
              <a:t>Publicity</a:t>
            </a:r>
            <a:r>
              <a:rPr lang="en-US" dirty="0"/>
              <a:t> </a:t>
            </a:r>
            <a:endParaRPr lang="en-US" dirty="0">
              <a:cs typeface="Calibri"/>
            </a:endParaRPr>
          </a:p>
          <a:p>
            <a:r>
              <a:rPr lang="en-US"/>
              <a:t>Kinds of opportunities</a:t>
            </a:r>
            <a:endParaRPr lang="en-US" dirty="0">
              <a:cs typeface="Calibri"/>
            </a:endParaRPr>
          </a:p>
          <a:p>
            <a:r>
              <a:rPr lang="en-US"/>
              <a:t>Kinds of benefits</a:t>
            </a:r>
            <a:endParaRPr lang="en-US" dirty="0">
              <a:cs typeface="Calibri"/>
            </a:endParaRPr>
          </a:p>
          <a:p>
            <a:endParaRPr lang="en-US" dirty="0">
              <a:cs typeface="Calibri"/>
            </a:endParaRPr>
          </a:p>
          <a:p>
            <a:r>
              <a:rPr lang="en-US" dirty="0">
                <a:cs typeface="Calibri"/>
              </a:rPr>
              <a:t>With Collectives specifically, these are, for the most part, entities or organizations outside of the school.  So how or could Title IX apply to those entities?  We'll explore that question more but seemingly, the closer a Collective is to acting as an "arm" of the institution, the more risk there is that Title IX could apply to those Collective's activities.  I'll turn it over to Todd to talk briefly on the types of collectives we have seen.</a:t>
            </a:r>
          </a:p>
        </p:txBody>
      </p:sp>
      <p:sp>
        <p:nvSpPr>
          <p:cNvPr id="4" name="Slide Number Placeholder 3"/>
          <p:cNvSpPr>
            <a:spLocks noGrp="1"/>
          </p:cNvSpPr>
          <p:nvPr>
            <p:ph type="sldNum" sz="quarter" idx="5"/>
          </p:nvPr>
        </p:nvSpPr>
        <p:spPr/>
        <p:txBody>
          <a:bodyPr/>
          <a:lstStyle/>
          <a:p>
            <a:fld id="{CA44AD61-7D03-6C4C-87A7-615D9F0F2DD2}" type="slidenum">
              <a:rPr lang="en-US" smtClean="0"/>
              <a:t>3</a:t>
            </a:fld>
            <a:endParaRPr lang="en-US"/>
          </a:p>
        </p:txBody>
      </p:sp>
    </p:spTree>
    <p:extLst>
      <p:ext uri="{BB962C8B-B14F-4D97-AF65-F5344CB8AC3E}">
        <p14:creationId xmlns:p14="http://schemas.microsoft.com/office/powerpoint/2010/main" val="272372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It's probably an understatement to say the NCAA's Interim NIL Policy caught many of us off-guard when it was rolled out late last June. In particular, it was silent on many of the issues that had found their way into various legislative proposals throughout 2020, such as the use of institutional marks and facilities or a prohibition on the endorsement of certain businesses or the role of the institution in arranging or monitoring deals. One of the avenues it did leave open, though, was for athletes to be able to use professional service providers to help them find NIL opportunities.</a:t>
            </a:r>
          </a:p>
          <a:p>
            <a:endParaRPr lang="en-US" dirty="0">
              <a:cs typeface="Calibri"/>
            </a:endParaRPr>
          </a:p>
          <a:p>
            <a:r>
              <a:rPr lang="en-US" dirty="0">
                <a:cs typeface="Calibri"/>
              </a:rPr>
              <a:t>As expected, several high profile athletes connected with marketing and talent representatives to land some pretty lucrative deals. And, as also expected, the creative juices among prominent alumni and boosters also started flowing, and collectives walked onto the national stage as a means to connect athletes to opportunities associated with their communities and interests. Fast forward to April 18, and 54 collectives were associated with 42 different schools. No doubt that has changed in the last two weeks.</a:t>
            </a:r>
          </a:p>
        </p:txBody>
      </p:sp>
      <p:sp>
        <p:nvSpPr>
          <p:cNvPr id="4" name="Slide Number Placeholder 3"/>
          <p:cNvSpPr>
            <a:spLocks noGrp="1"/>
          </p:cNvSpPr>
          <p:nvPr>
            <p:ph type="sldNum" sz="quarter" idx="5"/>
          </p:nvPr>
        </p:nvSpPr>
        <p:spPr/>
        <p:txBody>
          <a:bodyPr/>
          <a:lstStyle/>
          <a:p>
            <a:fld id="{CA44AD61-7D03-6C4C-87A7-615D9F0F2DD2}" type="slidenum">
              <a:rPr lang="en-US" smtClean="0"/>
              <a:t>4</a:t>
            </a:fld>
            <a:endParaRPr lang="en-US"/>
          </a:p>
        </p:txBody>
      </p:sp>
    </p:spTree>
    <p:extLst>
      <p:ext uri="{BB962C8B-B14F-4D97-AF65-F5344CB8AC3E}">
        <p14:creationId xmlns:p14="http://schemas.microsoft.com/office/powerpoint/2010/main" val="355972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seems like the organization of the collectives are as unique as the interests of the individuals who create them. Some are sport specific, some are charitable, some are designed to create direct action between collective members and athletes, some are designed to facilitate NIL outside opportunities for athletes. Some collectives even fall into multiple categories.</a:t>
            </a:r>
          </a:p>
        </p:txBody>
      </p:sp>
      <p:sp>
        <p:nvSpPr>
          <p:cNvPr id="4" name="Slide Number Placeholder 3"/>
          <p:cNvSpPr>
            <a:spLocks noGrp="1"/>
          </p:cNvSpPr>
          <p:nvPr>
            <p:ph type="sldNum" sz="quarter" idx="5"/>
          </p:nvPr>
        </p:nvSpPr>
        <p:spPr/>
        <p:txBody>
          <a:bodyPr/>
          <a:lstStyle/>
          <a:p>
            <a:fld id="{CA44AD61-7D03-6C4C-87A7-615D9F0F2DD2}" type="slidenum">
              <a:rPr lang="en-US" smtClean="0"/>
              <a:t>5</a:t>
            </a:fld>
            <a:endParaRPr lang="en-US"/>
          </a:p>
        </p:txBody>
      </p:sp>
    </p:spTree>
    <p:extLst>
      <p:ext uri="{BB962C8B-B14F-4D97-AF65-F5344CB8AC3E}">
        <p14:creationId xmlns:p14="http://schemas.microsoft.com/office/powerpoint/2010/main" val="115704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what we've been able to identify, here are some of the examples of the types of collectives you may find across the country:</a:t>
            </a:r>
          </a:p>
          <a:p>
            <a:endParaRPr lang="en-US" dirty="0"/>
          </a:p>
          <a:p>
            <a:r>
              <a:rPr lang="en-US" dirty="0"/>
              <a:t>We may be a bit partial by starting off with charitable collectives, generally, and Hoosiers for Good, in particular. Fred will talk a bit more about this one shortly, but Hoosiers for Good is funded by donations and partners with charities around Indiana to pair them with athletes who will use their NIL to amplify causes important to them.</a:t>
            </a:r>
            <a:endParaRPr lang="en-US" dirty="0">
              <a:cs typeface="Calibri" panose="020F0502020204030204"/>
            </a:endParaRPr>
          </a:p>
          <a:p>
            <a:r>
              <a:rPr lang="en-US" dirty="0"/>
              <a:t>Horns with Heart is a charitable venture specific to football in which University of Texas offensive linemen will receive payments totaling $50,000 for making charitable appearances and bringing awareness to charitable causes.</a:t>
            </a:r>
            <a:endParaRPr lang="en-US" dirty="0">
              <a:cs typeface="Calibri" panose="020F0502020204030204"/>
            </a:endParaRPr>
          </a:p>
          <a:p>
            <a:endParaRPr lang="en-US"/>
          </a:p>
          <a:p>
            <a:r>
              <a:rPr lang="en-US" dirty="0"/>
              <a:t>Cavalier Futures at the University of Virginia and Division Street at Oregon are both examples of collectives designed to facilitate NIL opportunities, through brand management, legal/tax education, NFT, NIL fund model, social activism, corporate sponsorship and professional networking, in the case of Cavalier futures and via NFTs and </a:t>
            </a:r>
            <a:r>
              <a:rPr lang="en-US" dirty="0" err="1"/>
              <a:t>airBNBs</a:t>
            </a:r>
            <a:r>
              <a:rPr lang="en-US" dirty="0"/>
              <a:t> for Division Street.</a:t>
            </a:r>
            <a:endParaRPr lang="en-US" dirty="0">
              <a:cs typeface="Calibri"/>
            </a:endParaRPr>
          </a:p>
          <a:p>
            <a:r>
              <a:rPr lang="en-US" dirty="0">
                <a:cs typeface="+mn-lt"/>
              </a:rPr>
              <a:t/>
            </a:r>
            <a:br>
              <a:rPr lang="en-US" dirty="0">
                <a:cs typeface="+mn-lt"/>
              </a:rPr>
            </a:br>
            <a:r>
              <a:rPr lang="en-US" dirty="0">
                <a:cs typeface="Calibri"/>
              </a:rPr>
              <a:t>We've also included exchanges here from the standpoint that they also provide a platform to connect athletes with outside parties who are interested in coordinating NIL opportunities with them.</a:t>
            </a:r>
          </a:p>
        </p:txBody>
      </p:sp>
      <p:sp>
        <p:nvSpPr>
          <p:cNvPr id="4" name="Slide Number Placeholder 3"/>
          <p:cNvSpPr>
            <a:spLocks noGrp="1"/>
          </p:cNvSpPr>
          <p:nvPr>
            <p:ph type="sldNum" sz="quarter" idx="5"/>
          </p:nvPr>
        </p:nvSpPr>
        <p:spPr/>
        <p:txBody>
          <a:bodyPr/>
          <a:lstStyle/>
          <a:p>
            <a:fld id="{CA44AD61-7D03-6C4C-87A7-615D9F0F2DD2}" type="slidenum">
              <a:rPr lang="en-US" smtClean="0"/>
              <a:t>6</a:t>
            </a:fld>
            <a:endParaRPr lang="en-US"/>
          </a:p>
        </p:txBody>
      </p:sp>
    </p:spTree>
    <p:extLst>
      <p:ext uri="{BB962C8B-B14F-4D97-AF65-F5344CB8AC3E}">
        <p14:creationId xmlns:p14="http://schemas.microsoft.com/office/powerpoint/2010/main" val="152728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fans – and athletes – who are looking for more interactive opportunities, collectives associated with both Florida and Florida State offer such opportunities as exclusive access to athletes (Gator) or membership packages for things like clinics and private events with athletes (Warpath)</a:t>
            </a:r>
            <a:endParaRPr lang="en-US" dirty="0" err="1"/>
          </a:p>
          <a:p>
            <a:endParaRPr lang="en-US" dirty="0"/>
          </a:p>
          <a:p>
            <a:r>
              <a:rPr lang="en-US" dirty="0">
                <a:cs typeface="Calibri"/>
              </a:rPr>
              <a:t>Arizona Assist and Bring Back the U are examples of sport-specific collectives for men's basketball and football, respectively.</a:t>
            </a:r>
            <a:r>
              <a:rPr lang="en-US" dirty="0"/>
              <a:t> Membership packages for Arizona Assist range from $100 to $10,000 annually and include apparel, VIP access to events, signed memorabilia. Bring Back the U allows fans to donate directly on the site to help football athletes obtain NIL sponsorship.</a:t>
            </a:r>
            <a:endParaRPr lang="en-US" dirty="0">
              <a:cs typeface="Calibri"/>
            </a:endParaRPr>
          </a:p>
          <a:p>
            <a:endParaRPr lang="en-US" dirty="0"/>
          </a:p>
          <a:p>
            <a:r>
              <a:rPr lang="en-US" dirty="0"/>
              <a:t>At the time we put this presentation together, Texas Leverage was largely the only example of a collective led by an institution and acted as a hub for companies to contact athletes regarding NIL opportunities with all agreements reviewed by the athletics department. No doubt we'll see more of these, particularly in light of recent changes to state laws opening up opportunities for more direct involvements by institutions in the NIL space.</a:t>
            </a:r>
            <a:endParaRPr lang="en-US" dirty="0">
              <a:cs typeface="Calibri"/>
            </a:endParaRPr>
          </a:p>
        </p:txBody>
      </p:sp>
      <p:sp>
        <p:nvSpPr>
          <p:cNvPr id="4" name="Slide Number Placeholder 3"/>
          <p:cNvSpPr>
            <a:spLocks noGrp="1"/>
          </p:cNvSpPr>
          <p:nvPr>
            <p:ph type="sldNum" sz="quarter" idx="5"/>
          </p:nvPr>
        </p:nvSpPr>
        <p:spPr/>
        <p:txBody>
          <a:bodyPr/>
          <a:lstStyle/>
          <a:p>
            <a:fld id="{CA44AD61-7D03-6C4C-87A7-615D9F0F2DD2}" type="slidenum">
              <a:rPr lang="en-US" smtClean="0"/>
              <a:t>7</a:t>
            </a:fld>
            <a:endParaRPr lang="en-US"/>
          </a:p>
        </p:txBody>
      </p:sp>
    </p:spTree>
    <p:extLst>
      <p:ext uri="{BB962C8B-B14F-4D97-AF65-F5344CB8AC3E}">
        <p14:creationId xmlns:p14="http://schemas.microsoft.com/office/powerpoint/2010/main" val="387858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Which brings us to the crux of our conversation today: the intersection of collectives and Title IX. Quite fortunately, we have two industry experts in James Nussbaum, associate general counsel at IU, and Fred Glass, partner and Taft and legal counsel for the Hoosiers for Good collective – although you may remember him from his days in the IU AD's chair – to lead us through some of these questions. I'll turn it over to Kelleigh here to start with some initial questions, but please keep sharing your questions through the chat/Q&amp;A and we'll get to many of those as well. Kelleigh?</a:t>
            </a:r>
          </a:p>
        </p:txBody>
      </p:sp>
      <p:sp>
        <p:nvSpPr>
          <p:cNvPr id="4" name="Slide Number Placeholder 3"/>
          <p:cNvSpPr>
            <a:spLocks noGrp="1"/>
          </p:cNvSpPr>
          <p:nvPr>
            <p:ph type="sldNum" sz="quarter" idx="5"/>
          </p:nvPr>
        </p:nvSpPr>
        <p:spPr/>
        <p:txBody>
          <a:bodyPr/>
          <a:lstStyle/>
          <a:p>
            <a:fld id="{CA44AD61-7D03-6C4C-87A7-615D9F0F2DD2}" type="slidenum">
              <a:rPr lang="en-US" smtClean="0"/>
              <a:t>8</a:t>
            </a:fld>
            <a:endParaRPr lang="en-US"/>
          </a:p>
        </p:txBody>
      </p:sp>
    </p:spTree>
    <p:extLst>
      <p:ext uri="{BB962C8B-B14F-4D97-AF65-F5344CB8AC3E}">
        <p14:creationId xmlns:p14="http://schemas.microsoft.com/office/powerpoint/2010/main" val="2821404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2000" t="16000" r="-12000"/>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1128215"/>
            <a:ext cx="9144000" cy="5577385"/>
          </a:xfrm>
          <a:prstGeom prst="rect">
            <a:avLst/>
          </a:prstGeom>
          <a:gradFill>
            <a:gsLst>
              <a:gs pos="8000">
                <a:srgbClr val="1A3A47">
                  <a:alpha val="80000"/>
                </a:srgbClr>
              </a:gs>
              <a:gs pos="100000">
                <a:srgbClr val="265262">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 name="Title 1"/>
          <p:cNvSpPr>
            <a:spLocks noGrp="1"/>
          </p:cNvSpPr>
          <p:nvPr>
            <p:ph type="ctrTitle" hasCustomPrompt="1"/>
          </p:nvPr>
        </p:nvSpPr>
        <p:spPr>
          <a:xfrm>
            <a:off x="1545772" y="3048000"/>
            <a:ext cx="6052457" cy="870857"/>
          </a:xfrm>
        </p:spPr>
        <p:txBody>
          <a:bodyPr anchor="b">
            <a:normAutofit/>
          </a:bodyPr>
          <a:lstStyle>
            <a:lvl1pPr algn="l">
              <a:defRPr sz="4200">
                <a:solidFill>
                  <a:schemeClr val="bg1"/>
                </a:solidFill>
                <a:latin typeface="Georgia" charset="0"/>
                <a:ea typeface="Georgia" charset="0"/>
                <a:cs typeface="Georgia" charset="0"/>
              </a:defRPr>
            </a:lvl1pPr>
          </a:lstStyle>
          <a:p>
            <a:r>
              <a:rPr lang="en-US"/>
              <a:t>Presentation title</a:t>
            </a:r>
          </a:p>
        </p:txBody>
      </p:sp>
      <p:sp>
        <p:nvSpPr>
          <p:cNvPr id="3" name="Subtitle 2"/>
          <p:cNvSpPr>
            <a:spLocks noGrp="1"/>
          </p:cNvSpPr>
          <p:nvPr>
            <p:ph type="subTitle" idx="1" hasCustomPrompt="1"/>
          </p:nvPr>
        </p:nvSpPr>
        <p:spPr>
          <a:xfrm>
            <a:off x="1545772" y="3950382"/>
            <a:ext cx="6052457" cy="83185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Project subtitle</a:t>
            </a:r>
          </a:p>
        </p:txBody>
      </p:sp>
      <p:grpSp>
        <p:nvGrpSpPr>
          <p:cNvPr id="17" name="Group 16"/>
          <p:cNvGrpSpPr/>
          <p:nvPr userDrawn="1"/>
        </p:nvGrpSpPr>
        <p:grpSpPr>
          <a:xfrm>
            <a:off x="1371600" y="3361390"/>
            <a:ext cx="36576" cy="900494"/>
            <a:chOff x="1371600" y="3366706"/>
            <a:chExt cx="36576" cy="900494"/>
          </a:xfrm>
        </p:grpSpPr>
        <p:sp>
          <p:nvSpPr>
            <p:cNvPr id="18" name="Oval 17"/>
            <p:cNvSpPr/>
            <p:nvPr userDrawn="1"/>
          </p:nvSpPr>
          <p:spPr>
            <a:xfrm>
              <a:off x="1371600" y="3366706"/>
              <a:ext cx="36576" cy="36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1371600" y="3613540"/>
              <a:ext cx="36576" cy="36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1371600" y="4230624"/>
              <a:ext cx="36576" cy="36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1371600" y="4107208"/>
              <a:ext cx="36576" cy="36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userDrawn="1"/>
          </p:nvSpPr>
          <p:spPr>
            <a:xfrm>
              <a:off x="1371600" y="3983791"/>
              <a:ext cx="36576" cy="36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1371600" y="3860374"/>
              <a:ext cx="36576" cy="36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1371600" y="3490123"/>
              <a:ext cx="36576" cy="36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1371600" y="3736957"/>
              <a:ext cx="36576" cy="36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678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l="-2000" t="14000" r="-2000"/>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1128215"/>
            <a:ext cx="9144000" cy="5577385"/>
          </a:xfrm>
          <a:prstGeom prst="rect">
            <a:avLst/>
          </a:prstGeom>
          <a:gradFill>
            <a:gsLst>
              <a:gs pos="8000">
                <a:srgbClr val="1A3A47">
                  <a:alpha val="80000"/>
                </a:srgbClr>
              </a:gs>
              <a:gs pos="100000">
                <a:srgbClr val="265262">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58347" y="1991656"/>
            <a:ext cx="5827306" cy="716671"/>
          </a:xfrm>
        </p:spPr>
        <p:txBody>
          <a:bodyPr anchor="b" anchorCtr="0">
            <a:normAutofit/>
          </a:bodyPr>
          <a:lstStyle>
            <a:lvl1pPr>
              <a:defRPr sz="2400" b="1">
                <a:solidFill>
                  <a:srgbClr val="79A6BB"/>
                </a:solidFill>
                <a:latin typeface="Georgia" charset="0"/>
                <a:ea typeface="Georgia" charset="0"/>
                <a:cs typeface="Georgia" charset="0"/>
              </a:defRPr>
            </a:lvl1pPr>
          </a:lstStyle>
          <a:p>
            <a:r>
              <a:rPr lang="en-US"/>
              <a:t>H1 Header style</a:t>
            </a:r>
          </a:p>
        </p:txBody>
      </p:sp>
      <p:sp>
        <p:nvSpPr>
          <p:cNvPr id="3" name="Text Placeholder 2"/>
          <p:cNvSpPr>
            <a:spLocks noGrp="1"/>
          </p:cNvSpPr>
          <p:nvPr>
            <p:ph type="body" idx="1" hasCustomPrompt="1"/>
          </p:nvPr>
        </p:nvSpPr>
        <p:spPr>
          <a:xfrm>
            <a:off x="1658787" y="2708327"/>
            <a:ext cx="5826426" cy="415873"/>
          </a:xfrm>
        </p:spPr>
        <p:txBody>
          <a:bodyPr anchor="ctr" anchorCtr="0">
            <a:normAutofit/>
          </a:bodyPr>
          <a:lstStyle>
            <a:lvl1pPr marL="0" indent="0">
              <a:buNone/>
              <a:defRPr sz="1800" b="1">
                <a:solidFill>
                  <a:srgbClr val="A1978E"/>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H2 </a:t>
            </a:r>
            <a:r>
              <a:rPr lang="en-US" err="1"/>
              <a:t>Subheader</a:t>
            </a:r>
            <a:r>
              <a:rPr lang="en-US"/>
              <a:t> style</a:t>
            </a:r>
          </a:p>
        </p:txBody>
      </p:sp>
      <p:sp>
        <p:nvSpPr>
          <p:cNvPr id="4" name="Content Placeholder 3"/>
          <p:cNvSpPr>
            <a:spLocks noGrp="1"/>
          </p:cNvSpPr>
          <p:nvPr>
            <p:ph sz="half" idx="2" hasCustomPrompt="1"/>
          </p:nvPr>
        </p:nvSpPr>
        <p:spPr>
          <a:xfrm>
            <a:off x="1658787" y="3124200"/>
            <a:ext cx="5826426" cy="272701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solidFill>
                  <a:schemeClr val="bg1"/>
                </a:solidFill>
                <a:latin typeface="Arial" charset="0"/>
                <a:ea typeface="Arial" charset="0"/>
                <a:cs typeface="Arial" charset="0"/>
              </a:defRPr>
            </a:lvl1pPr>
            <a:lvl2pPr marL="457200" indent="0">
              <a:buNone/>
              <a:defRPr sz="1400" b="1">
                <a:solidFill>
                  <a:schemeClr val="bg1"/>
                </a:solidFill>
                <a:latin typeface="Arial" charset="0"/>
                <a:ea typeface="Arial" charset="0"/>
                <a:cs typeface="Arial" charset="0"/>
              </a:defRPr>
            </a:lvl2pPr>
            <a:lvl3pPr>
              <a:buClr>
                <a:srgbClr val="79A6BB"/>
              </a:buClr>
              <a:defRPr sz="1400">
                <a:solidFill>
                  <a:schemeClr val="bg1"/>
                </a:solidFill>
                <a:latin typeface="Arial" charset="0"/>
                <a:ea typeface="Arial" charset="0"/>
                <a:cs typeface="Arial" charset="0"/>
              </a:defRPr>
            </a:lvl3pPr>
            <a:lvl4pPr>
              <a:buClr>
                <a:srgbClr val="79A6BB"/>
              </a:buClr>
              <a:defRPr sz="1400">
                <a:solidFill>
                  <a:schemeClr val="bg1"/>
                </a:solidFill>
                <a:latin typeface="Arial" charset="0"/>
                <a:ea typeface="Arial" charset="0"/>
                <a:cs typeface="Arial" charset="0"/>
              </a:defRPr>
            </a:lvl4pPr>
            <a:lvl5pPr>
              <a:buClr>
                <a:srgbClr val="79A6BB"/>
              </a:buClr>
              <a:defRPr sz="1400">
                <a:solidFill>
                  <a:schemeClr val="bg1"/>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lvl="1"/>
            <a:r>
              <a:rPr lang="en-US"/>
              <a:t>H3 Bold List Header</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7652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t="16000"/>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1128214"/>
            <a:ext cx="9144000" cy="5577840"/>
          </a:xfrm>
          <a:prstGeom prst="rect">
            <a:avLst/>
          </a:prstGeom>
          <a:gradFill>
            <a:gsLst>
              <a:gs pos="8000">
                <a:srgbClr val="1A3A47">
                  <a:alpha val="80000"/>
                </a:srgbClr>
              </a:gs>
              <a:gs pos="100000">
                <a:srgbClr val="265262">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ame Side Corner Rectangle 4"/>
          <p:cNvSpPr/>
          <p:nvPr userDrawn="1"/>
        </p:nvSpPr>
        <p:spPr>
          <a:xfrm>
            <a:off x="1658581" y="1991656"/>
            <a:ext cx="5826632" cy="3859559"/>
          </a:xfrm>
          <a:prstGeom prst="round2SameRect">
            <a:avLst>
              <a:gd name="adj1" fmla="val 553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658581" y="1991656"/>
            <a:ext cx="5826839" cy="716671"/>
          </a:xfrm>
        </p:spPr>
        <p:txBody>
          <a:bodyPr lIns="457200" rIns="457200" anchor="b" anchorCtr="0">
            <a:normAutofit/>
          </a:bodyPr>
          <a:lstStyle>
            <a:lvl1pPr>
              <a:defRPr sz="2400" b="1">
                <a:solidFill>
                  <a:srgbClr val="3E3835"/>
                </a:solidFill>
                <a:latin typeface="Georgia" charset="0"/>
                <a:ea typeface="Georgia" charset="0"/>
                <a:cs typeface="Georgia" charset="0"/>
              </a:defRPr>
            </a:lvl1pPr>
          </a:lstStyle>
          <a:p>
            <a:r>
              <a:rPr lang="en-US"/>
              <a:t>H1 Header style</a:t>
            </a:r>
          </a:p>
        </p:txBody>
      </p:sp>
      <p:sp>
        <p:nvSpPr>
          <p:cNvPr id="10" name="Text Placeholder 2"/>
          <p:cNvSpPr>
            <a:spLocks noGrp="1"/>
          </p:cNvSpPr>
          <p:nvPr>
            <p:ph type="body" idx="1" hasCustomPrompt="1"/>
          </p:nvPr>
        </p:nvSpPr>
        <p:spPr>
          <a:xfrm>
            <a:off x="1658787" y="2708327"/>
            <a:ext cx="5826426" cy="415873"/>
          </a:xfrm>
        </p:spPr>
        <p:txBody>
          <a:bodyPr lIns="457200" rIns="457200" anchor="ctr" anchorCtr="0">
            <a:normAutofit/>
          </a:bodyPr>
          <a:lstStyle>
            <a:lvl1pPr marL="0" indent="0">
              <a:buNone/>
              <a:defRPr sz="1800" b="1">
                <a:solidFill>
                  <a:srgbClr val="79A6BB"/>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H2 </a:t>
            </a:r>
            <a:r>
              <a:rPr lang="en-US" err="1"/>
              <a:t>Subheader</a:t>
            </a:r>
            <a:r>
              <a:rPr lang="en-US"/>
              <a:t> style</a:t>
            </a:r>
          </a:p>
        </p:txBody>
      </p:sp>
      <p:sp>
        <p:nvSpPr>
          <p:cNvPr id="11" name="Content Placeholder 3"/>
          <p:cNvSpPr>
            <a:spLocks noGrp="1"/>
          </p:cNvSpPr>
          <p:nvPr>
            <p:ph sz="half" idx="2" hasCustomPrompt="1"/>
          </p:nvPr>
        </p:nvSpPr>
        <p:spPr>
          <a:xfrm>
            <a:off x="1658787" y="3124200"/>
            <a:ext cx="5826426" cy="2727015"/>
          </a:xfrm>
        </p:spPr>
        <p:txBody>
          <a:bodyPr lIns="457200" rIns="457200" bIns="4572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 </a:t>
            </a:r>
          </a:p>
          <a:p>
            <a:pPr lvl="1"/>
            <a:r>
              <a:rPr lang="en-US"/>
              <a:t>H3 Bold List Header</a:t>
            </a:r>
          </a:p>
          <a:p>
            <a:pPr lvl="2"/>
            <a:r>
              <a:rPr lang="en-US"/>
              <a:t>Third level</a:t>
            </a:r>
          </a:p>
          <a:p>
            <a:pPr lvl="3"/>
            <a:r>
              <a:rPr lang="en-US"/>
              <a:t>Fourth level</a:t>
            </a:r>
          </a:p>
          <a:p>
            <a:pPr lvl="4"/>
            <a:r>
              <a:rPr lang="en-US"/>
              <a:t>Fifth level</a:t>
            </a:r>
          </a:p>
        </p:txBody>
      </p:sp>
      <p:sp>
        <p:nvSpPr>
          <p:cNvPr id="12" name="Rectangle 11"/>
          <p:cNvSpPr/>
          <p:nvPr userDrawn="1"/>
        </p:nvSpPr>
        <p:spPr>
          <a:xfrm>
            <a:off x="1658581" y="5791200"/>
            <a:ext cx="5826632" cy="60015"/>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1969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mparison">
    <p:bg>
      <p:bgPr>
        <a:blipFill dpi="0" rotWithShape="1">
          <a:blip r:embed="rId2">
            <a:lum/>
          </a:blip>
          <a:srcRect/>
          <a:stretch>
            <a:fillRect l="-3000" t="15000" r="-3000"/>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4572000" y="1128215"/>
            <a:ext cx="4572000" cy="5577385"/>
          </a:xfrm>
          <a:prstGeom prst="rect">
            <a:avLst/>
          </a:prstGeom>
          <a:gradFill>
            <a:gsLst>
              <a:gs pos="8000">
                <a:srgbClr val="1A3A47">
                  <a:alpha val="80000"/>
                </a:srgbClr>
              </a:gs>
              <a:gs pos="100000">
                <a:srgbClr val="265262">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86400" y="1752600"/>
            <a:ext cx="2913653" cy="847986"/>
          </a:xfrm>
        </p:spPr>
        <p:txBody>
          <a:bodyPr anchor="b" anchorCtr="0">
            <a:normAutofit/>
          </a:bodyPr>
          <a:lstStyle>
            <a:lvl1pPr>
              <a:defRPr sz="2400" b="1">
                <a:solidFill>
                  <a:srgbClr val="79A6BB"/>
                </a:solidFill>
                <a:latin typeface="Georgia" charset="0"/>
                <a:ea typeface="Georgia" charset="0"/>
                <a:cs typeface="Georgia" charset="0"/>
              </a:defRPr>
            </a:lvl1pPr>
          </a:lstStyle>
          <a:p>
            <a:r>
              <a:rPr lang="en-US"/>
              <a:t>H1 Header style</a:t>
            </a:r>
          </a:p>
        </p:txBody>
      </p:sp>
      <p:sp>
        <p:nvSpPr>
          <p:cNvPr id="3" name="Text Placeholder 2"/>
          <p:cNvSpPr>
            <a:spLocks noGrp="1"/>
          </p:cNvSpPr>
          <p:nvPr>
            <p:ph type="body" idx="1" hasCustomPrompt="1"/>
          </p:nvPr>
        </p:nvSpPr>
        <p:spPr>
          <a:xfrm>
            <a:off x="5486400" y="2600586"/>
            <a:ext cx="2913213" cy="360758"/>
          </a:xfrm>
        </p:spPr>
        <p:txBody>
          <a:bodyPr anchor="ctr" anchorCtr="0">
            <a:normAutofit/>
          </a:bodyPr>
          <a:lstStyle>
            <a:lvl1pPr marL="0" indent="0">
              <a:buNone/>
              <a:defRPr sz="1800" b="1">
                <a:solidFill>
                  <a:srgbClr val="A1978E"/>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H2 </a:t>
            </a:r>
            <a:r>
              <a:rPr lang="en-US" err="1"/>
              <a:t>Subheader</a:t>
            </a:r>
            <a:r>
              <a:rPr lang="en-US"/>
              <a:t> style</a:t>
            </a:r>
          </a:p>
        </p:txBody>
      </p:sp>
      <p:sp>
        <p:nvSpPr>
          <p:cNvPr id="4" name="Content Placeholder 3"/>
          <p:cNvSpPr>
            <a:spLocks noGrp="1"/>
          </p:cNvSpPr>
          <p:nvPr>
            <p:ph sz="half" idx="2" hasCustomPrompt="1"/>
          </p:nvPr>
        </p:nvSpPr>
        <p:spPr>
          <a:xfrm>
            <a:off x="5486400" y="2961343"/>
            <a:ext cx="2913213" cy="282985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solidFill>
                  <a:schemeClr val="bg1"/>
                </a:solidFill>
                <a:latin typeface="Arial" charset="0"/>
                <a:ea typeface="Arial" charset="0"/>
                <a:cs typeface="Arial" charset="0"/>
              </a:defRPr>
            </a:lvl1pPr>
            <a:lvl2pPr marL="457200" indent="0">
              <a:buNone/>
              <a:defRPr sz="1400" b="1">
                <a:solidFill>
                  <a:schemeClr val="bg1"/>
                </a:solidFill>
                <a:latin typeface="Arial" charset="0"/>
                <a:ea typeface="Arial" charset="0"/>
                <a:cs typeface="Arial" charset="0"/>
              </a:defRPr>
            </a:lvl2pPr>
            <a:lvl3pPr>
              <a:buClr>
                <a:srgbClr val="79A6BB"/>
              </a:buClr>
              <a:defRPr sz="1400">
                <a:solidFill>
                  <a:schemeClr val="bg1"/>
                </a:solidFill>
                <a:latin typeface="Arial" charset="0"/>
                <a:ea typeface="Arial" charset="0"/>
                <a:cs typeface="Arial" charset="0"/>
              </a:defRPr>
            </a:lvl3pPr>
            <a:lvl4pPr>
              <a:buClr>
                <a:srgbClr val="79A6BB"/>
              </a:buClr>
              <a:defRPr sz="1400">
                <a:solidFill>
                  <a:schemeClr val="bg1"/>
                </a:solidFill>
                <a:latin typeface="Arial" charset="0"/>
                <a:ea typeface="Arial" charset="0"/>
                <a:cs typeface="Arial" charset="0"/>
              </a:defRPr>
            </a:lvl4pPr>
            <a:lvl5pPr>
              <a:buClr>
                <a:srgbClr val="79A6BB"/>
              </a:buClr>
              <a:defRPr sz="1400">
                <a:solidFill>
                  <a:schemeClr val="bg1"/>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lvl="1"/>
            <a:r>
              <a:rPr lang="en-US"/>
              <a:t>H3 Bold List Header</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84391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mparison">
    <p:bg>
      <p:bgPr>
        <a:blipFill dpi="0" rotWithShape="1">
          <a:blip r:embed="rId2">
            <a:lum/>
          </a:blip>
          <a:srcRect/>
          <a:stretch>
            <a:fillRect l="-2000" t="15000" r="-2000"/>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1128215"/>
            <a:ext cx="9144000" cy="5577385"/>
          </a:xfrm>
          <a:prstGeom prst="rect">
            <a:avLst/>
          </a:prstGeom>
          <a:gradFill>
            <a:gsLst>
              <a:gs pos="8000">
                <a:srgbClr val="1A3A47">
                  <a:alpha val="80000"/>
                </a:srgbClr>
              </a:gs>
              <a:gs pos="100000">
                <a:srgbClr val="265262">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userDrawn="1"/>
        </p:nvSpPr>
        <p:spPr>
          <a:xfrm>
            <a:off x="4953000" y="1752601"/>
            <a:ext cx="3446716" cy="4038600"/>
          </a:xfrm>
          <a:prstGeom prst="round2SameRect">
            <a:avLst>
              <a:gd name="adj1" fmla="val 553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2920" y="1752600"/>
            <a:ext cx="3447134" cy="847986"/>
          </a:xfrm>
        </p:spPr>
        <p:txBody>
          <a:bodyPr lIns="457200" rIns="457200" anchor="b" anchorCtr="0">
            <a:normAutofit/>
          </a:bodyPr>
          <a:lstStyle>
            <a:lvl1pPr>
              <a:defRPr sz="2400" b="1">
                <a:solidFill>
                  <a:srgbClr val="3E3835"/>
                </a:solidFill>
                <a:latin typeface="Georgia" charset="0"/>
                <a:ea typeface="Georgia" charset="0"/>
                <a:cs typeface="Georgia" charset="0"/>
              </a:defRPr>
            </a:lvl1pPr>
          </a:lstStyle>
          <a:p>
            <a:r>
              <a:rPr lang="en-US"/>
              <a:t>H1 Header style</a:t>
            </a:r>
          </a:p>
        </p:txBody>
      </p:sp>
      <p:sp>
        <p:nvSpPr>
          <p:cNvPr id="3" name="Text Placeholder 2"/>
          <p:cNvSpPr>
            <a:spLocks noGrp="1"/>
          </p:cNvSpPr>
          <p:nvPr>
            <p:ph type="body" idx="1" hasCustomPrompt="1"/>
          </p:nvPr>
        </p:nvSpPr>
        <p:spPr>
          <a:xfrm>
            <a:off x="4953000" y="2600586"/>
            <a:ext cx="3446613" cy="360758"/>
          </a:xfrm>
        </p:spPr>
        <p:txBody>
          <a:bodyPr lIns="457200" rIns="457200" anchor="ctr" anchorCtr="0">
            <a:normAutofit/>
          </a:bodyPr>
          <a:lstStyle>
            <a:lvl1pPr marL="0" indent="0">
              <a:buNone/>
              <a:defRPr sz="1800" b="1">
                <a:solidFill>
                  <a:srgbClr val="79A6BB"/>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H2 </a:t>
            </a:r>
            <a:r>
              <a:rPr lang="en-US" err="1"/>
              <a:t>Subheader</a:t>
            </a:r>
            <a:r>
              <a:rPr lang="en-US"/>
              <a:t> style</a:t>
            </a:r>
          </a:p>
        </p:txBody>
      </p:sp>
      <p:sp>
        <p:nvSpPr>
          <p:cNvPr id="4" name="Content Placeholder 3"/>
          <p:cNvSpPr>
            <a:spLocks noGrp="1"/>
          </p:cNvSpPr>
          <p:nvPr>
            <p:ph sz="half" idx="2" hasCustomPrompt="1"/>
          </p:nvPr>
        </p:nvSpPr>
        <p:spPr>
          <a:xfrm>
            <a:off x="4953000" y="2961343"/>
            <a:ext cx="3446613" cy="2829857"/>
          </a:xfrm>
        </p:spPr>
        <p:txBody>
          <a:bodyPr lIns="457200" rIns="457200" bIns="4572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lvl="1"/>
            <a:r>
              <a:rPr lang="en-US"/>
              <a:t>H3 Bold List Header</a:t>
            </a:r>
          </a:p>
          <a:p>
            <a:pPr lvl="2"/>
            <a:r>
              <a:rPr lang="en-US"/>
              <a:t>Third level</a:t>
            </a:r>
          </a:p>
          <a:p>
            <a:pPr lvl="3"/>
            <a:r>
              <a:rPr lang="en-US"/>
              <a:t>Fourth level</a:t>
            </a:r>
          </a:p>
          <a:p>
            <a:pPr lvl="4"/>
            <a:r>
              <a:rPr lang="en-US"/>
              <a:t>Fifth level</a:t>
            </a:r>
          </a:p>
        </p:txBody>
      </p:sp>
      <p:sp>
        <p:nvSpPr>
          <p:cNvPr id="7" name="Rectangle 6"/>
          <p:cNvSpPr/>
          <p:nvPr userDrawn="1"/>
        </p:nvSpPr>
        <p:spPr>
          <a:xfrm>
            <a:off x="4952660" y="5727193"/>
            <a:ext cx="3447288" cy="64008"/>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6752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mparison">
    <p:bg>
      <p:bgPr>
        <a:blipFill dpi="0" rotWithShape="1">
          <a:blip r:embed="rId2">
            <a:lum/>
          </a:blip>
          <a:srcRect/>
          <a:stretch>
            <a:fillRect l="-6000" t="16000" r="-6000"/>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1128215"/>
            <a:ext cx="9144000" cy="5577385"/>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58347" y="1991656"/>
            <a:ext cx="5827306" cy="716671"/>
          </a:xfrm>
        </p:spPr>
        <p:txBody>
          <a:bodyPr anchor="b" anchorCtr="0">
            <a:normAutofit/>
          </a:bodyPr>
          <a:lstStyle>
            <a:lvl1pPr>
              <a:defRPr sz="2400" b="1">
                <a:solidFill>
                  <a:schemeClr val="bg1"/>
                </a:solidFill>
                <a:latin typeface="Georgia" charset="0"/>
                <a:ea typeface="Georgia" charset="0"/>
                <a:cs typeface="Georgia" charset="0"/>
              </a:defRPr>
            </a:lvl1pPr>
          </a:lstStyle>
          <a:p>
            <a:r>
              <a:rPr lang="en-US"/>
              <a:t>H1 Header style</a:t>
            </a:r>
          </a:p>
        </p:txBody>
      </p:sp>
      <p:sp>
        <p:nvSpPr>
          <p:cNvPr id="3" name="Text Placeholder 2"/>
          <p:cNvSpPr>
            <a:spLocks noGrp="1"/>
          </p:cNvSpPr>
          <p:nvPr>
            <p:ph type="body" idx="1" hasCustomPrompt="1"/>
          </p:nvPr>
        </p:nvSpPr>
        <p:spPr>
          <a:xfrm>
            <a:off x="1658787" y="2708327"/>
            <a:ext cx="5826426" cy="415873"/>
          </a:xfrm>
        </p:spPr>
        <p:txBody>
          <a:bodyPr anchor="ctr" anchorCtr="0">
            <a:normAutofit/>
          </a:bodyPr>
          <a:lstStyle>
            <a:lvl1pPr marL="0" indent="0">
              <a:buNone/>
              <a:defRPr sz="1800" b="1">
                <a:solidFill>
                  <a:srgbClr val="3E3835"/>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H2 </a:t>
            </a:r>
            <a:r>
              <a:rPr lang="en-US" err="1"/>
              <a:t>Subheader</a:t>
            </a:r>
            <a:r>
              <a:rPr lang="en-US"/>
              <a:t> style</a:t>
            </a:r>
          </a:p>
        </p:txBody>
      </p:sp>
      <p:sp>
        <p:nvSpPr>
          <p:cNvPr id="4" name="Content Placeholder 3"/>
          <p:cNvSpPr>
            <a:spLocks noGrp="1"/>
          </p:cNvSpPr>
          <p:nvPr>
            <p:ph sz="half" idx="2" hasCustomPrompt="1"/>
          </p:nvPr>
        </p:nvSpPr>
        <p:spPr>
          <a:xfrm>
            <a:off x="1658787" y="3124200"/>
            <a:ext cx="5826426" cy="272701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solidFill>
                  <a:schemeClr val="bg1"/>
                </a:solidFill>
                <a:latin typeface="Arial" charset="0"/>
                <a:ea typeface="Arial" charset="0"/>
                <a:cs typeface="Arial" charset="0"/>
              </a:defRPr>
            </a:lvl1pPr>
            <a:lvl2pPr marL="457200" indent="0">
              <a:buNone/>
              <a:defRPr sz="1400" b="1">
                <a:solidFill>
                  <a:schemeClr val="bg1"/>
                </a:solidFill>
                <a:latin typeface="Arial" charset="0"/>
                <a:ea typeface="Arial" charset="0"/>
                <a:cs typeface="Arial" charset="0"/>
              </a:defRPr>
            </a:lvl2pPr>
            <a:lvl3pPr>
              <a:buClr>
                <a:srgbClr val="3E3835"/>
              </a:buClr>
              <a:defRPr sz="1400">
                <a:solidFill>
                  <a:schemeClr val="bg1"/>
                </a:solidFill>
                <a:latin typeface="Arial" charset="0"/>
                <a:ea typeface="Arial" charset="0"/>
                <a:cs typeface="Arial" charset="0"/>
              </a:defRPr>
            </a:lvl3pPr>
            <a:lvl4pPr>
              <a:buClr>
                <a:srgbClr val="3E3835"/>
              </a:buClr>
              <a:defRPr sz="1400">
                <a:solidFill>
                  <a:schemeClr val="bg1"/>
                </a:solidFill>
                <a:latin typeface="Arial" charset="0"/>
                <a:ea typeface="Arial" charset="0"/>
                <a:cs typeface="Arial" charset="0"/>
              </a:defRPr>
            </a:lvl4pPr>
            <a:lvl5pPr>
              <a:buClr>
                <a:srgbClr val="3E3835"/>
              </a:buClr>
              <a:defRPr sz="1400">
                <a:solidFill>
                  <a:schemeClr val="bg1"/>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lvl="1"/>
            <a:r>
              <a:rPr lang="en-US"/>
              <a:t>H3 Bold List Header</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46683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mparison">
    <p:bg>
      <p:bgPr>
        <a:blipFill dpi="0" rotWithShape="1">
          <a:blip r:embed="rId2">
            <a:lum/>
          </a:blip>
          <a:srcRect/>
          <a:stretch>
            <a:fillRect l="-6000" t="16000" r="-6000"/>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1128215"/>
            <a:ext cx="9144000" cy="5577385"/>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58347" y="1991656"/>
            <a:ext cx="5827306" cy="716671"/>
          </a:xfrm>
        </p:spPr>
        <p:txBody>
          <a:bodyPr anchor="b" anchorCtr="0">
            <a:normAutofit/>
          </a:bodyPr>
          <a:lstStyle>
            <a:lvl1pPr>
              <a:defRPr sz="2400" b="1">
                <a:solidFill>
                  <a:srgbClr val="3E3835"/>
                </a:solidFill>
                <a:latin typeface="Georgia" charset="0"/>
                <a:ea typeface="Georgia" charset="0"/>
                <a:cs typeface="Georgia" charset="0"/>
              </a:defRPr>
            </a:lvl1pPr>
          </a:lstStyle>
          <a:p>
            <a:r>
              <a:rPr lang="en-US"/>
              <a:t>H1 Header style</a:t>
            </a:r>
          </a:p>
        </p:txBody>
      </p:sp>
      <p:sp>
        <p:nvSpPr>
          <p:cNvPr id="3" name="Text Placeholder 2"/>
          <p:cNvSpPr>
            <a:spLocks noGrp="1"/>
          </p:cNvSpPr>
          <p:nvPr>
            <p:ph type="body" idx="1" hasCustomPrompt="1"/>
          </p:nvPr>
        </p:nvSpPr>
        <p:spPr>
          <a:xfrm>
            <a:off x="1658787" y="2708327"/>
            <a:ext cx="5826426" cy="415873"/>
          </a:xfrm>
        </p:spPr>
        <p:txBody>
          <a:bodyPr anchor="ctr" anchorCtr="0">
            <a:normAutofit/>
          </a:bodyPr>
          <a:lstStyle>
            <a:lvl1pPr marL="0" indent="0">
              <a:buNone/>
              <a:defRPr sz="1800" b="1">
                <a:solidFill>
                  <a:srgbClr val="79A6BB"/>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H2 </a:t>
            </a:r>
            <a:r>
              <a:rPr lang="en-US" err="1"/>
              <a:t>Subheader</a:t>
            </a:r>
            <a:r>
              <a:rPr lang="en-US"/>
              <a:t> style</a:t>
            </a:r>
          </a:p>
        </p:txBody>
      </p:sp>
      <p:sp>
        <p:nvSpPr>
          <p:cNvPr id="4" name="Content Placeholder 3"/>
          <p:cNvSpPr>
            <a:spLocks noGrp="1"/>
          </p:cNvSpPr>
          <p:nvPr>
            <p:ph sz="half" idx="2" hasCustomPrompt="1"/>
          </p:nvPr>
        </p:nvSpPr>
        <p:spPr>
          <a:xfrm>
            <a:off x="1658787" y="3124200"/>
            <a:ext cx="5826426" cy="272701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lvl="1"/>
            <a:r>
              <a:rPr lang="en-US"/>
              <a:t>H3 Bold List Header</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616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5F4D9-D3E6-E247-A473-A8E99D5676D1}" type="datetimeFigureOut">
              <a:rPr lang="en-US" smtClean="0"/>
              <a:t>5/2/2022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CA9C9-B9E1-9D46-B163-7224296A7843}" type="slidenum">
              <a:rPr lang="en-US" smtClean="0"/>
              <a:t>‹#›</a:t>
            </a:fld>
            <a:endParaRPr lang="en-US"/>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8118834"/>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3" r:id="rId3"/>
    <p:sldLayoutId id="2147483674" r:id="rId4"/>
    <p:sldLayoutId id="2147483675" r:id="rId5"/>
    <p:sldLayoutId id="2147483676" r:id="rId6"/>
    <p:sldLayoutId id="214748367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772" y="2743200"/>
            <a:ext cx="6455228" cy="1175657"/>
          </a:xfrm>
        </p:spPr>
        <p:txBody>
          <a:bodyPr>
            <a:normAutofit fontScale="90000"/>
          </a:bodyPr>
          <a:lstStyle/>
          <a:p>
            <a:r>
              <a:rPr lang="en-US" dirty="0">
                <a:latin typeface="Georgia"/>
              </a:rPr>
              <a:t>NIL and Collectives: The Title IX Question</a:t>
            </a:r>
            <a:endParaRPr lang="en-US"/>
          </a:p>
        </p:txBody>
      </p:sp>
      <p:sp>
        <p:nvSpPr>
          <p:cNvPr id="3" name="Subtitle 2"/>
          <p:cNvSpPr>
            <a:spLocks noGrp="1"/>
          </p:cNvSpPr>
          <p:nvPr>
            <p:ph type="subTitle" idx="1"/>
          </p:nvPr>
        </p:nvSpPr>
        <p:spPr>
          <a:xfrm>
            <a:off x="1545772" y="3950382"/>
            <a:ext cx="7064828" cy="2145618"/>
          </a:xfrm>
        </p:spPr>
        <p:txBody>
          <a:bodyPr vert="horz" lIns="91440" tIns="45720" rIns="91440" bIns="45720" rtlCol="0" anchor="t">
            <a:normAutofit fontScale="85000" lnSpcReduction="10000"/>
          </a:bodyPr>
          <a:lstStyle/>
          <a:p>
            <a:endParaRPr lang="en-US" dirty="0">
              <a:cs typeface="Calibri"/>
            </a:endParaRPr>
          </a:p>
          <a:p>
            <a:r>
              <a:rPr lang="en-US"/>
              <a:t>James Nussbaum | Indiana University Associate General Counsel</a:t>
            </a:r>
            <a:endParaRPr lang="en-US" dirty="0">
              <a:cs typeface="Calibri"/>
            </a:endParaRPr>
          </a:p>
          <a:p>
            <a:r>
              <a:rPr lang="en-US"/>
              <a:t>Fred Glass | Partner with Taft and Legal Counsel for Hoosiers for Good Collective</a:t>
            </a:r>
            <a:endParaRPr lang="en-US" dirty="0">
              <a:cs typeface="Calibri"/>
            </a:endParaRPr>
          </a:p>
          <a:p>
            <a:r>
              <a:rPr lang="en-US" dirty="0">
                <a:ea typeface="+mn-lt"/>
                <a:cs typeface="+mn-lt"/>
              </a:rPr>
              <a:t>Kelleigh Irwin Fagan | Partner with CCHA Sports Law </a:t>
            </a:r>
          </a:p>
          <a:p>
            <a:r>
              <a:rPr lang="en-US" dirty="0">
                <a:ea typeface="+mn-lt"/>
                <a:cs typeface="+mn-lt"/>
              </a:rPr>
              <a:t>Todd Shumaker | Partner with CCHA Sports Law</a:t>
            </a:r>
            <a:endParaRPr lang="en-US"/>
          </a:p>
        </p:txBody>
      </p:sp>
    </p:spTree>
    <p:extLst>
      <p:ext uri="{BB962C8B-B14F-4D97-AF65-F5344CB8AC3E}">
        <p14:creationId xmlns:p14="http://schemas.microsoft.com/office/powerpoint/2010/main" val="155896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581" y="1828800"/>
            <a:ext cx="5961419" cy="879527"/>
          </a:xfrm>
        </p:spPr>
        <p:txBody>
          <a:bodyPr>
            <a:normAutofit/>
          </a:bodyPr>
          <a:lstStyle/>
          <a:p>
            <a:r>
              <a:rPr lang="en-US"/>
              <a:t>Title IX </a:t>
            </a:r>
          </a:p>
        </p:txBody>
      </p:sp>
      <p:sp>
        <p:nvSpPr>
          <p:cNvPr id="3" name="Text Placeholder 2"/>
          <p:cNvSpPr>
            <a:spLocks noGrp="1"/>
          </p:cNvSpPr>
          <p:nvPr>
            <p:ph type="body" idx="1"/>
          </p:nvPr>
        </p:nvSpPr>
        <p:spPr/>
        <p:txBody>
          <a:bodyPr>
            <a:normAutofit/>
          </a:bodyPr>
          <a:lstStyle/>
          <a:p>
            <a:r>
              <a:rPr lang="en-US"/>
              <a:t>Office of Civil Rights </a:t>
            </a:r>
          </a:p>
        </p:txBody>
      </p:sp>
      <p:sp>
        <p:nvSpPr>
          <p:cNvPr id="4" name="Content Placeholder 3"/>
          <p:cNvSpPr>
            <a:spLocks noGrp="1"/>
          </p:cNvSpPr>
          <p:nvPr>
            <p:ph sz="half" idx="2"/>
          </p:nvPr>
        </p:nvSpPr>
        <p:spPr/>
        <p:txBody>
          <a:bodyPr>
            <a:normAutofit fontScale="92500" lnSpcReduction="20000"/>
          </a:bodyPr>
          <a:lstStyle/>
          <a:p>
            <a:pPr marL="285750" indent="-285750">
              <a:buFont typeface="Arial" panose="020B0604020202020204" pitchFamily="34" charset="0"/>
              <a:buChar char="•"/>
            </a:pPr>
            <a:r>
              <a:rPr lang="en-US"/>
              <a:t>Protects people from discrimination on the basis of sex in education programs or activities receiving federal funding </a:t>
            </a:r>
          </a:p>
          <a:p>
            <a:pPr marL="285750" indent="-285750">
              <a:buFont typeface="Arial" panose="020B0604020202020204" pitchFamily="34" charset="0"/>
              <a:buChar char="•"/>
            </a:pPr>
            <a:r>
              <a:rPr lang="en-US"/>
              <a:t>Three main areas: participation, scholarship, and athletic benefits/opportunities (laundry list / treatment areas)</a:t>
            </a:r>
          </a:p>
          <a:p>
            <a:pPr marL="285750" indent="-285750">
              <a:buFont typeface="Arial" panose="020B0604020202020204" pitchFamily="34" charset="0"/>
              <a:buChar char="•"/>
            </a:pPr>
            <a:r>
              <a:rPr lang="en-US"/>
              <a:t>OCR has not weighed in on NIL as of yet.</a:t>
            </a:r>
          </a:p>
          <a:p>
            <a:pPr marL="285750" indent="-285750">
              <a:buFont typeface="Arial" panose="020B0604020202020204" pitchFamily="34" charset="0"/>
              <a:buChar char="•"/>
            </a:pPr>
            <a:r>
              <a:rPr lang="en-US"/>
              <a:t>Could be evaluated under the umbrella of or similarly to other treatment areas, such as fundraising or recruiting: </a:t>
            </a:r>
          </a:p>
          <a:p>
            <a:pPr marL="742950" lvl="1" indent="-285750">
              <a:buFont typeface="Arial" panose="020B0604020202020204" pitchFamily="34" charset="0"/>
              <a:buChar char="•"/>
            </a:pPr>
            <a:r>
              <a:rPr lang="en-US" b="0"/>
              <a:t>Title IX is triggered even when a team accepts a private donation that is not arranged by the school.</a:t>
            </a:r>
          </a:p>
          <a:p>
            <a:pPr marL="742950" lvl="1" indent="-285750">
              <a:buFont typeface="Arial" panose="020B0604020202020204" pitchFamily="34" charset="0"/>
              <a:buChar char="•"/>
            </a:pPr>
            <a:r>
              <a:rPr lang="en-US" b="0"/>
              <a:t>Burden falls on the school to ensure equivalent opportunities for men and women.</a:t>
            </a:r>
          </a:p>
        </p:txBody>
      </p:sp>
    </p:spTree>
    <p:extLst>
      <p:ext uri="{BB962C8B-B14F-4D97-AF65-F5344CB8AC3E}">
        <p14:creationId xmlns:p14="http://schemas.microsoft.com/office/powerpoint/2010/main" val="204156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581" y="1828800"/>
            <a:ext cx="5961419" cy="879527"/>
          </a:xfrm>
        </p:spPr>
        <p:txBody>
          <a:bodyPr>
            <a:normAutofit/>
          </a:bodyPr>
          <a:lstStyle/>
          <a:p>
            <a:r>
              <a:rPr lang="en-US"/>
              <a:t>Title IX </a:t>
            </a:r>
          </a:p>
        </p:txBody>
      </p:sp>
      <p:sp>
        <p:nvSpPr>
          <p:cNvPr id="3" name="Text Placeholder 2"/>
          <p:cNvSpPr>
            <a:spLocks noGrp="1"/>
          </p:cNvSpPr>
          <p:nvPr>
            <p:ph type="body" idx="1"/>
          </p:nvPr>
        </p:nvSpPr>
        <p:spPr/>
        <p:txBody>
          <a:bodyPr>
            <a:normAutofit/>
          </a:bodyPr>
          <a:lstStyle/>
          <a:p>
            <a:r>
              <a:rPr lang="en-US"/>
              <a:t>Office of Civil Rights </a:t>
            </a:r>
          </a:p>
        </p:txBody>
      </p:sp>
      <p:sp>
        <p:nvSpPr>
          <p:cNvPr id="4" name="Content Placeholder 3"/>
          <p:cNvSpPr>
            <a:spLocks noGrp="1"/>
          </p:cNvSpPr>
          <p:nvPr>
            <p:ph sz="half" idx="2"/>
          </p:nvPr>
        </p:nvSpPr>
        <p:spPr/>
        <p:txBody>
          <a:bodyPr/>
          <a:lstStyle/>
          <a:p>
            <a:pPr marL="285750" indent="-285750">
              <a:buFont typeface="Arial" panose="020B0604020202020204" pitchFamily="34" charset="0"/>
              <a:buChar char="•"/>
            </a:pPr>
            <a:r>
              <a:rPr lang="en-US"/>
              <a:t>OCR conducts investigations to examine potential systematic violations.</a:t>
            </a:r>
          </a:p>
          <a:p>
            <a:pPr marL="285750" indent="-285750">
              <a:buFont typeface="Arial" panose="020B0604020202020204" pitchFamily="34" charset="0"/>
              <a:buChar char="•"/>
            </a:pPr>
            <a:r>
              <a:rPr lang="en-US"/>
              <a:t>Factors to take into consideration for NIL opportunities:</a:t>
            </a:r>
          </a:p>
          <a:p>
            <a:pPr marL="742950" lvl="1" indent="-285750">
              <a:buFont typeface="Arial" panose="020B0604020202020204" pitchFamily="34" charset="0"/>
              <a:buChar char="•"/>
            </a:pPr>
            <a:r>
              <a:rPr lang="en-US" b="0"/>
              <a:t>Publicity </a:t>
            </a:r>
          </a:p>
          <a:p>
            <a:pPr marL="742950" lvl="1" indent="-285750">
              <a:buFont typeface="Arial" panose="020B0604020202020204" pitchFamily="34" charset="0"/>
              <a:buChar char="•"/>
            </a:pPr>
            <a:r>
              <a:rPr lang="en-US" b="0"/>
              <a:t>Kind of opportunities</a:t>
            </a:r>
          </a:p>
          <a:p>
            <a:pPr marL="742950" lvl="1" indent="-285750">
              <a:buFont typeface="Arial" panose="020B0604020202020204" pitchFamily="34" charset="0"/>
              <a:buChar char="•"/>
            </a:pPr>
            <a:r>
              <a:rPr lang="en-US" b="0"/>
              <a:t>Kinds of benefits </a:t>
            </a:r>
          </a:p>
          <a:p>
            <a:pPr marL="742950" lvl="1" indent="-285750">
              <a:buFont typeface="Arial" panose="020B0604020202020204" pitchFamily="34" charset="0"/>
              <a:buChar char="•"/>
            </a:pPr>
            <a:r>
              <a:rPr lang="en-US" b="0"/>
              <a:t>Role of institution</a:t>
            </a:r>
          </a:p>
        </p:txBody>
      </p:sp>
    </p:spTree>
    <p:extLst>
      <p:ext uri="{BB962C8B-B14F-4D97-AF65-F5344CB8AC3E}">
        <p14:creationId xmlns:p14="http://schemas.microsoft.com/office/powerpoint/2010/main" val="72114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Collectives </a:t>
            </a:r>
          </a:p>
        </p:txBody>
      </p:sp>
      <p:sp>
        <p:nvSpPr>
          <p:cNvPr id="4" name="Content Placeholder 3"/>
          <p:cNvSpPr>
            <a:spLocks noGrp="1"/>
          </p:cNvSpPr>
          <p:nvPr>
            <p:ph sz="half" idx="2"/>
          </p:nvPr>
        </p:nvSpPr>
        <p:spPr>
          <a:xfrm>
            <a:off x="1658787" y="2743200"/>
            <a:ext cx="5826426" cy="2727015"/>
          </a:xfrm>
        </p:spPr>
        <p:txBody>
          <a:bodyPr>
            <a:normAutofit/>
          </a:bodyPr>
          <a:lstStyle/>
          <a:p>
            <a:pPr marL="742950" lvl="1" indent="-285750">
              <a:buClr>
                <a:srgbClr val="79A6BB"/>
              </a:buClr>
              <a:buFont typeface="Arial" charset="0"/>
              <a:buChar char="•"/>
            </a:pPr>
            <a:r>
              <a:rPr lang="en-US" sz="1600" b="0"/>
              <a:t>NCAA Interim Policy allows for student-athletes to use professional service providers to assist in finding NIL opportunities. </a:t>
            </a:r>
          </a:p>
          <a:p>
            <a:pPr marL="742950" lvl="1" indent="-285750">
              <a:buClr>
                <a:srgbClr val="79A6BB"/>
              </a:buClr>
              <a:buFont typeface="Arial" charset="0"/>
              <a:buChar char="•"/>
            </a:pPr>
            <a:r>
              <a:rPr lang="en-US" sz="1600" b="0"/>
              <a:t>Collectives are generally a group of alums from a university whose goal is to create NIL opportunities for student-athletes from that specific institution.</a:t>
            </a:r>
          </a:p>
          <a:p>
            <a:pPr marL="742950" lvl="1" indent="-285750">
              <a:buClr>
                <a:srgbClr val="79A6BB"/>
              </a:buClr>
              <a:buFont typeface="Arial" charset="0"/>
              <a:buChar char="•"/>
            </a:pPr>
            <a:r>
              <a:rPr lang="en-US" sz="1600" b="0"/>
              <a:t>As of April 18, the Business of College Sports had tracked 54 collectives from 42 different schools. </a:t>
            </a:r>
          </a:p>
        </p:txBody>
      </p:sp>
    </p:spTree>
    <p:extLst>
      <p:ext uri="{BB962C8B-B14F-4D97-AF65-F5344CB8AC3E}">
        <p14:creationId xmlns:p14="http://schemas.microsoft.com/office/powerpoint/2010/main" val="240405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Types of Collectives </a:t>
            </a:r>
          </a:p>
        </p:txBody>
      </p:sp>
      <p:sp>
        <p:nvSpPr>
          <p:cNvPr id="4" name="Content Placeholder 3"/>
          <p:cNvSpPr>
            <a:spLocks noGrp="1"/>
          </p:cNvSpPr>
          <p:nvPr>
            <p:ph sz="half" idx="2"/>
          </p:nvPr>
        </p:nvSpPr>
        <p:spPr>
          <a:xfrm>
            <a:off x="1658787" y="2743200"/>
            <a:ext cx="5826426" cy="2727015"/>
          </a:xfrm>
        </p:spPr>
        <p:txBody>
          <a:bodyPr vert="horz" lIns="91440" tIns="45720" rIns="91440" bIns="45720" rtlCol="0" anchor="t">
            <a:normAutofit/>
          </a:bodyPr>
          <a:lstStyle/>
          <a:p>
            <a:pPr marL="742950" lvl="1" indent="-285750">
              <a:buClr>
                <a:srgbClr val="79A6BB"/>
              </a:buClr>
              <a:buFont typeface="Arial" charset="0"/>
              <a:buChar char="•"/>
            </a:pPr>
            <a:r>
              <a:rPr lang="en-US" sz="1600" b="0">
                <a:latin typeface="Arial"/>
                <a:cs typeface="Arial"/>
              </a:rPr>
              <a:t>Charitable</a:t>
            </a:r>
          </a:p>
          <a:p>
            <a:pPr marL="742950" lvl="1" indent="-285750">
              <a:buClr>
                <a:srgbClr val="79A6BB"/>
              </a:buClr>
              <a:buFont typeface="Arial" charset="0"/>
              <a:buChar char="•"/>
            </a:pPr>
            <a:r>
              <a:rPr lang="en-US" sz="1600" b="0">
                <a:latin typeface="Arial"/>
                <a:cs typeface="Arial"/>
              </a:rPr>
              <a:t>Facilitate NIL Opportunities for Student-Athletes</a:t>
            </a:r>
          </a:p>
          <a:p>
            <a:pPr marL="742950" lvl="1" indent="-285750">
              <a:buClr>
                <a:srgbClr val="79A6BB"/>
              </a:buClr>
              <a:buFont typeface="Arial" charset="0"/>
              <a:buChar char="•"/>
            </a:pPr>
            <a:r>
              <a:rPr lang="en-US" sz="1600" b="0">
                <a:latin typeface="Arial"/>
                <a:cs typeface="Arial"/>
              </a:rPr>
              <a:t>Exchanges</a:t>
            </a:r>
          </a:p>
          <a:p>
            <a:pPr marL="742950" lvl="1" indent="-285750">
              <a:buClr>
                <a:srgbClr val="79A6BB"/>
              </a:buClr>
              <a:buFont typeface="Arial" charset="0"/>
              <a:buChar char="•"/>
            </a:pPr>
            <a:r>
              <a:rPr lang="en-US" sz="1600" b="0">
                <a:latin typeface="Arial"/>
                <a:cs typeface="Arial"/>
              </a:rPr>
              <a:t>Create Student-Athlete-Fan Interaction</a:t>
            </a:r>
          </a:p>
          <a:p>
            <a:pPr marL="742950" lvl="1" indent="-285750">
              <a:buClr>
                <a:srgbClr val="79A6BB"/>
              </a:buClr>
              <a:buFont typeface="Arial" charset="0"/>
              <a:buChar char="•"/>
            </a:pPr>
            <a:r>
              <a:rPr lang="en-US" sz="1600" b="0">
                <a:latin typeface="Arial"/>
                <a:cs typeface="Arial"/>
              </a:rPr>
              <a:t>Sport-Specific</a:t>
            </a:r>
          </a:p>
          <a:p>
            <a:pPr marL="742950" lvl="1" indent="-285750">
              <a:buClr>
                <a:srgbClr val="79A6BB"/>
              </a:buClr>
              <a:buFont typeface="Arial" charset="0"/>
              <a:buChar char="•"/>
            </a:pPr>
            <a:r>
              <a:rPr lang="en-US" sz="1600" b="0">
                <a:latin typeface="Arial"/>
                <a:cs typeface="Arial"/>
              </a:rPr>
              <a:t>Institution-Led</a:t>
            </a:r>
          </a:p>
          <a:p>
            <a:pPr lvl="1">
              <a:buClr>
                <a:srgbClr val="79A6BB"/>
              </a:buClr>
            </a:pPr>
            <a:endParaRPr lang="en-US" sz="1600" b="0"/>
          </a:p>
        </p:txBody>
      </p:sp>
    </p:spTree>
    <p:extLst>
      <p:ext uri="{BB962C8B-B14F-4D97-AF65-F5344CB8AC3E}">
        <p14:creationId xmlns:p14="http://schemas.microsoft.com/office/powerpoint/2010/main" val="101846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91656"/>
            <a:ext cx="5827306" cy="716671"/>
          </a:xfrm>
        </p:spPr>
        <p:txBody>
          <a:bodyPr>
            <a:normAutofit/>
          </a:bodyPr>
          <a:lstStyle/>
          <a:p>
            <a:r>
              <a:rPr lang="en-US"/>
              <a:t>Charitable Collectives</a:t>
            </a:r>
          </a:p>
        </p:txBody>
      </p:sp>
      <p:sp>
        <p:nvSpPr>
          <p:cNvPr id="4" name="Content Placeholder 3"/>
          <p:cNvSpPr>
            <a:spLocks noGrp="1"/>
          </p:cNvSpPr>
          <p:nvPr>
            <p:ph sz="half" idx="2"/>
          </p:nvPr>
        </p:nvSpPr>
        <p:spPr>
          <a:xfrm>
            <a:off x="457200" y="2786166"/>
            <a:ext cx="3733800" cy="2727015"/>
          </a:xfrm>
        </p:spPr>
        <p:txBody>
          <a:bodyPr>
            <a:normAutofit/>
          </a:bodyPr>
          <a:lstStyle/>
          <a:p>
            <a:pPr marL="742950" lvl="1" indent="-285750">
              <a:buClr>
                <a:srgbClr val="79A6BB"/>
              </a:buClr>
              <a:buFont typeface="Arial" charset="0"/>
              <a:buChar char="•"/>
            </a:pPr>
            <a:r>
              <a:rPr lang="en-US" sz="1600" b="0"/>
              <a:t>Hoosiers for Good – Indiana </a:t>
            </a:r>
          </a:p>
          <a:p>
            <a:pPr marL="742950" lvl="1" indent="-285750">
              <a:buClr>
                <a:srgbClr val="79A6BB"/>
              </a:buClr>
              <a:buFont typeface="Arial" charset="0"/>
              <a:buChar char="•"/>
            </a:pPr>
            <a:r>
              <a:rPr lang="en-US" sz="1600" b="0"/>
              <a:t>Horns with Heart – Texas </a:t>
            </a:r>
          </a:p>
          <a:p>
            <a:pPr marL="1428750" lvl="2" indent="-285750">
              <a:buClr>
                <a:srgbClr val="79A6BB"/>
              </a:buClr>
              <a:buFont typeface="Arial" charset="0"/>
              <a:buChar char="•"/>
            </a:pPr>
            <a:r>
              <a:rPr lang="en-US" sz="1600"/>
              <a:t>Pancake Factory</a:t>
            </a:r>
            <a:endParaRPr lang="en-US" sz="1600" b="0"/>
          </a:p>
        </p:txBody>
      </p:sp>
      <p:sp>
        <p:nvSpPr>
          <p:cNvPr id="7" name="Title 1">
            <a:extLst>
              <a:ext uri="{FF2B5EF4-FFF2-40B4-BE49-F238E27FC236}">
                <a16:creationId xmlns:a16="http://schemas.microsoft.com/office/drawing/2014/main" xmlns="" id="{3E67B055-449E-4EC5-8DEF-755C8BACD50B}"/>
              </a:ext>
            </a:extLst>
          </p:cNvPr>
          <p:cNvSpPr txBox="1">
            <a:spLocks/>
          </p:cNvSpPr>
          <p:nvPr/>
        </p:nvSpPr>
        <p:spPr>
          <a:xfrm>
            <a:off x="4459694" y="1981200"/>
            <a:ext cx="5827306" cy="716671"/>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chemeClr val="bg1"/>
                </a:solidFill>
                <a:latin typeface="Georgia" charset="0"/>
                <a:ea typeface="Georgia" charset="0"/>
                <a:cs typeface="Georgia" charset="0"/>
              </a:defRPr>
            </a:lvl1pPr>
          </a:lstStyle>
          <a:p>
            <a:r>
              <a:rPr lang="en-US"/>
              <a:t>Facilitate NIL Opportunities </a:t>
            </a:r>
          </a:p>
        </p:txBody>
      </p:sp>
      <p:sp>
        <p:nvSpPr>
          <p:cNvPr id="8" name="Content Placeholder 3">
            <a:extLst>
              <a:ext uri="{FF2B5EF4-FFF2-40B4-BE49-F238E27FC236}">
                <a16:creationId xmlns:a16="http://schemas.microsoft.com/office/drawing/2014/main" xmlns="" id="{E6F31E54-8B07-4974-B4EA-1069505DE7DC}"/>
              </a:ext>
            </a:extLst>
          </p:cNvPr>
          <p:cNvSpPr txBox="1">
            <a:spLocks/>
          </p:cNvSpPr>
          <p:nvPr/>
        </p:nvSpPr>
        <p:spPr>
          <a:xfrm>
            <a:off x="4231094" y="2775710"/>
            <a:ext cx="3733800" cy="2727015"/>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kern="1200" baseline="0">
                <a:solidFill>
                  <a:schemeClr val="bg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1400" b="1"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buClr>
                <a:srgbClr val="79A6BB"/>
              </a:buClr>
              <a:buFont typeface="Arial" charset="0"/>
              <a:buChar char="•"/>
            </a:pPr>
            <a:r>
              <a:rPr lang="en-US" sz="1600" b="0"/>
              <a:t>Cavalier Futures – Virginia </a:t>
            </a:r>
          </a:p>
          <a:p>
            <a:pPr marL="742950" lvl="1" indent="-285750">
              <a:buClr>
                <a:srgbClr val="79A6BB"/>
              </a:buClr>
              <a:buFont typeface="Arial" charset="0"/>
              <a:buChar char="•"/>
            </a:pPr>
            <a:r>
              <a:rPr lang="en-US" sz="1600" b="0"/>
              <a:t>Division Street – Oregon</a:t>
            </a:r>
          </a:p>
          <a:p>
            <a:pPr marL="1428750" lvl="2" indent="-285750">
              <a:buClr>
                <a:srgbClr val="79A6BB"/>
              </a:buClr>
              <a:buFont typeface="Arial" charset="0"/>
              <a:buChar char="•"/>
            </a:pPr>
            <a:r>
              <a:rPr lang="en-US" sz="1600"/>
              <a:t>Air BnB/NFTs</a:t>
            </a:r>
          </a:p>
          <a:p>
            <a:pPr marL="742950" lvl="1" indent="-285750">
              <a:buClr>
                <a:srgbClr val="79A6BB"/>
              </a:buClr>
              <a:buFont typeface="Arial" charset="0"/>
              <a:buChar char="•"/>
            </a:pPr>
            <a:endParaRPr lang="en-US"/>
          </a:p>
        </p:txBody>
      </p:sp>
      <p:sp>
        <p:nvSpPr>
          <p:cNvPr id="3" name="Title 1">
            <a:extLst>
              <a:ext uri="{FF2B5EF4-FFF2-40B4-BE49-F238E27FC236}">
                <a16:creationId xmlns:a16="http://schemas.microsoft.com/office/drawing/2014/main" xmlns="" id="{E54D541C-12A6-B29F-FA2F-98A2B6AB20A8}"/>
              </a:ext>
            </a:extLst>
          </p:cNvPr>
          <p:cNvSpPr txBox="1">
            <a:spLocks/>
          </p:cNvSpPr>
          <p:nvPr/>
        </p:nvSpPr>
        <p:spPr>
          <a:xfrm>
            <a:off x="3322982" y="3905993"/>
            <a:ext cx="3197955" cy="716671"/>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chemeClr val="bg1"/>
                </a:solidFill>
                <a:latin typeface="Georgia" charset="0"/>
                <a:ea typeface="Georgia" charset="0"/>
                <a:cs typeface="Georgia" charset="0"/>
              </a:defRPr>
            </a:lvl1pPr>
          </a:lstStyle>
          <a:p>
            <a:r>
              <a:rPr lang="en-US">
                <a:latin typeface="Georgia"/>
              </a:rPr>
              <a:t>Exchanges</a:t>
            </a:r>
            <a:endParaRPr lang="en-US"/>
          </a:p>
        </p:txBody>
      </p:sp>
      <p:sp>
        <p:nvSpPr>
          <p:cNvPr id="5" name="Content Placeholder 3">
            <a:extLst>
              <a:ext uri="{FF2B5EF4-FFF2-40B4-BE49-F238E27FC236}">
                <a16:creationId xmlns:a16="http://schemas.microsoft.com/office/drawing/2014/main" xmlns="" id="{8D43C7D6-82D5-F6F1-ACAA-E2343E7A942A}"/>
              </a:ext>
            </a:extLst>
          </p:cNvPr>
          <p:cNvSpPr txBox="1">
            <a:spLocks/>
          </p:cNvSpPr>
          <p:nvPr/>
        </p:nvSpPr>
        <p:spPr>
          <a:xfrm>
            <a:off x="1820366" y="4628218"/>
            <a:ext cx="5495736" cy="2727015"/>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kern="1200" baseline="0">
                <a:solidFill>
                  <a:schemeClr val="bg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1400" b="1"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buClr>
                <a:srgbClr val="79A6BB"/>
              </a:buClr>
              <a:buFont typeface="Arial" charset="0"/>
              <a:buChar char="•"/>
            </a:pPr>
            <a:r>
              <a:rPr lang="en-US" sz="1600" b="0">
                <a:latin typeface="Arial"/>
                <a:cs typeface="Arial"/>
              </a:rPr>
              <a:t>At least 21 DI schools have exchange platforms.</a:t>
            </a:r>
          </a:p>
          <a:p>
            <a:pPr marL="742950" lvl="1" indent="-285750">
              <a:buClr>
                <a:srgbClr val="79A6BB"/>
              </a:buClr>
              <a:buFont typeface="Arial" charset="0"/>
              <a:buChar char="•"/>
            </a:pPr>
            <a:r>
              <a:rPr lang="en-US" sz="1600" b="0">
                <a:latin typeface="Arial"/>
                <a:cs typeface="Arial"/>
              </a:rPr>
              <a:t>"Marketplace" for student-athletes to connect with individuals or business interested in their NIL.</a:t>
            </a:r>
            <a:endParaRPr lang="en-US" sz="1600" b="0"/>
          </a:p>
        </p:txBody>
      </p:sp>
    </p:spTree>
    <p:extLst>
      <p:ext uri="{BB962C8B-B14F-4D97-AF65-F5344CB8AC3E}">
        <p14:creationId xmlns:p14="http://schemas.microsoft.com/office/powerpoint/2010/main" val="426273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67856"/>
            <a:ext cx="3733800" cy="903944"/>
          </a:xfrm>
        </p:spPr>
        <p:txBody>
          <a:bodyPr>
            <a:normAutofit/>
          </a:bodyPr>
          <a:lstStyle/>
          <a:p>
            <a:r>
              <a:rPr lang="en-US"/>
              <a:t>Create SA-Fan Interactions	</a:t>
            </a:r>
          </a:p>
        </p:txBody>
      </p:sp>
      <p:sp>
        <p:nvSpPr>
          <p:cNvPr id="4" name="Content Placeholder 3"/>
          <p:cNvSpPr>
            <a:spLocks noGrp="1"/>
          </p:cNvSpPr>
          <p:nvPr>
            <p:ph sz="half" idx="2"/>
          </p:nvPr>
        </p:nvSpPr>
        <p:spPr>
          <a:xfrm>
            <a:off x="685800" y="2866454"/>
            <a:ext cx="3733800" cy="1324546"/>
          </a:xfrm>
        </p:spPr>
        <p:txBody>
          <a:bodyPr>
            <a:normAutofit/>
          </a:bodyPr>
          <a:lstStyle/>
          <a:p>
            <a:pPr marL="742950" lvl="1" indent="-285750">
              <a:buClr>
                <a:srgbClr val="79A6BB"/>
              </a:buClr>
              <a:buFont typeface="Arial" charset="0"/>
              <a:buChar char="•"/>
            </a:pPr>
            <a:r>
              <a:rPr lang="en-US" sz="1600" b="0"/>
              <a:t>Gator Collective - Florida</a:t>
            </a:r>
          </a:p>
          <a:p>
            <a:pPr marL="742950" lvl="1" indent="-285750">
              <a:buClr>
                <a:srgbClr val="79A6BB"/>
              </a:buClr>
              <a:buFont typeface="Arial" charset="0"/>
              <a:buChar char="•"/>
            </a:pPr>
            <a:r>
              <a:rPr lang="en-US" sz="1600" b="0"/>
              <a:t>Warpath – Florida State</a:t>
            </a:r>
          </a:p>
        </p:txBody>
      </p:sp>
      <p:sp>
        <p:nvSpPr>
          <p:cNvPr id="7" name="Title 1">
            <a:extLst>
              <a:ext uri="{FF2B5EF4-FFF2-40B4-BE49-F238E27FC236}">
                <a16:creationId xmlns:a16="http://schemas.microsoft.com/office/drawing/2014/main" xmlns="" id="{3E67B055-449E-4EC5-8DEF-755C8BACD50B}"/>
              </a:ext>
            </a:extLst>
          </p:cNvPr>
          <p:cNvSpPr txBox="1">
            <a:spLocks/>
          </p:cNvSpPr>
          <p:nvPr/>
        </p:nvSpPr>
        <p:spPr>
          <a:xfrm>
            <a:off x="4993094" y="1981200"/>
            <a:ext cx="5827306" cy="716671"/>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chemeClr val="bg1"/>
                </a:solidFill>
                <a:latin typeface="Georgia" charset="0"/>
                <a:ea typeface="Georgia" charset="0"/>
                <a:cs typeface="Georgia" charset="0"/>
              </a:defRPr>
            </a:lvl1pPr>
          </a:lstStyle>
          <a:p>
            <a:r>
              <a:rPr lang="en-US"/>
              <a:t>Sport-Specific</a:t>
            </a:r>
          </a:p>
        </p:txBody>
      </p:sp>
      <p:sp>
        <p:nvSpPr>
          <p:cNvPr id="8" name="Content Placeholder 3">
            <a:extLst>
              <a:ext uri="{FF2B5EF4-FFF2-40B4-BE49-F238E27FC236}">
                <a16:creationId xmlns:a16="http://schemas.microsoft.com/office/drawing/2014/main" xmlns="" id="{E6F31E54-8B07-4974-B4EA-1069505DE7DC}"/>
              </a:ext>
            </a:extLst>
          </p:cNvPr>
          <p:cNvSpPr txBox="1">
            <a:spLocks/>
          </p:cNvSpPr>
          <p:nvPr/>
        </p:nvSpPr>
        <p:spPr>
          <a:xfrm>
            <a:off x="4764494" y="2775711"/>
            <a:ext cx="3733800" cy="1384420"/>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kern="1200" baseline="0">
                <a:solidFill>
                  <a:schemeClr val="bg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1400" b="1"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buClr>
                <a:srgbClr val="79A6BB"/>
              </a:buClr>
              <a:buFont typeface="Arial" charset="0"/>
              <a:buChar char="•"/>
            </a:pPr>
            <a:r>
              <a:rPr lang="en-US" sz="1600" b="0"/>
              <a:t>Arizona Assist – Arizona Men’s Basketball</a:t>
            </a:r>
          </a:p>
          <a:p>
            <a:pPr marL="742950" lvl="1" indent="-285750">
              <a:buClr>
                <a:srgbClr val="79A6BB"/>
              </a:buClr>
              <a:buFont typeface="Arial" charset="0"/>
              <a:buChar char="•"/>
            </a:pPr>
            <a:r>
              <a:rPr lang="en-US" sz="1600" b="0"/>
              <a:t>Bring Back the U – Miami Football</a:t>
            </a:r>
            <a:endParaRPr lang="en-US" sz="1600"/>
          </a:p>
          <a:p>
            <a:pPr marL="742950" lvl="1" indent="-285750">
              <a:buClr>
                <a:srgbClr val="79A6BB"/>
              </a:buClr>
              <a:buFont typeface="Arial" charset="0"/>
              <a:buChar char="•"/>
            </a:pPr>
            <a:endParaRPr lang="en-US"/>
          </a:p>
        </p:txBody>
      </p:sp>
      <p:sp>
        <p:nvSpPr>
          <p:cNvPr id="6" name="Title 1">
            <a:extLst>
              <a:ext uri="{FF2B5EF4-FFF2-40B4-BE49-F238E27FC236}">
                <a16:creationId xmlns:a16="http://schemas.microsoft.com/office/drawing/2014/main" xmlns="" id="{CAEACD2B-8EF6-4300-A28D-BC03EFC13545}"/>
              </a:ext>
            </a:extLst>
          </p:cNvPr>
          <p:cNvSpPr txBox="1">
            <a:spLocks/>
          </p:cNvSpPr>
          <p:nvPr/>
        </p:nvSpPr>
        <p:spPr>
          <a:xfrm>
            <a:off x="2781300" y="3810000"/>
            <a:ext cx="3733800" cy="903944"/>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chemeClr val="bg1"/>
                </a:solidFill>
                <a:latin typeface="Georgia" charset="0"/>
                <a:ea typeface="Georgia" charset="0"/>
                <a:cs typeface="Georgia" charset="0"/>
              </a:defRPr>
            </a:lvl1pPr>
          </a:lstStyle>
          <a:p>
            <a:r>
              <a:rPr lang="en-US"/>
              <a:t>Institution-Led	</a:t>
            </a:r>
          </a:p>
        </p:txBody>
      </p:sp>
      <p:sp>
        <p:nvSpPr>
          <p:cNvPr id="9" name="Content Placeholder 3">
            <a:extLst>
              <a:ext uri="{FF2B5EF4-FFF2-40B4-BE49-F238E27FC236}">
                <a16:creationId xmlns:a16="http://schemas.microsoft.com/office/drawing/2014/main" xmlns="" id="{A5280CD7-D8D7-4429-9C43-9DC6AA3F757E}"/>
              </a:ext>
            </a:extLst>
          </p:cNvPr>
          <p:cNvSpPr txBox="1">
            <a:spLocks/>
          </p:cNvSpPr>
          <p:nvPr/>
        </p:nvSpPr>
        <p:spPr>
          <a:xfrm>
            <a:off x="2514600" y="4648200"/>
            <a:ext cx="3733800" cy="1324546"/>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kern="1200" baseline="0">
                <a:solidFill>
                  <a:schemeClr val="bg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1400" b="1"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3E3835"/>
              </a:buClr>
              <a:buFont typeface="Arial" panose="020B0604020202020204" pitchFamily="34" charset="0"/>
              <a:buChar char="•"/>
              <a:defRPr sz="14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buClr>
                <a:srgbClr val="79A6BB"/>
              </a:buClr>
              <a:buFont typeface="Arial" charset="0"/>
              <a:buChar char="•"/>
            </a:pPr>
            <a:r>
              <a:rPr lang="en-US" sz="1600" b="0"/>
              <a:t>Texas Leverage </a:t>
            </a:r>
          </a:p>
        </p:txBody>
      </p:sp>
    </p:spTree>
    <p:extLst>
      <p:ext uri="{BB962C8B-B14F-4D97-AF65-F5344CB8AC3E}">
        <p14:creationId xmlns:p14="http://schemas.microsoft.com/office/powerpoint/2010/main" val="260151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Could Trigger a Collective Being Subject to Title IX?</a:t>
            </a:r>
          </a:p>
        </p:txBody>
      </p:sp>
      <p:sp>
        <p:nvSpPr>
          <p:cNvPr id="4" name="Content Placeholder 3"/>
          <p:cNvSpPr>
            <a:spLocks noGrp="1"/>
          </p:cNvSpPr>
          <p:nvPr>
            <p:ph sz="half" idx="2"/>
          </p:nvPr>
        </p:nvSpPr>
        <p:spPr>
          <a:xfrm>
            <a:off x="1658787" y="2743200"/>
            <a:ext cx="5826426" cy="2727015"/>
          </a:xfrm>
        </p:spPr>
        <p:txBody>
          <a:bodyPr/>
          <a:lstStyle/>
          <a:p>
            <a:pPr marL="285750" indent="-285750">
              <a:buFont typeface="Arial" panose="020B0604020202020204" pitchFamily="34" charset="0"/>
              <a:buChar char="•"/>
            </a:pPr>
            <a:r>
              <a:rPr lang="en-US" sz="1600"/>
              <a:t>Can schools educate Collectives on Title IX requirements?</a:t>
            </a:r>
          </a:p>
          <a:p>
            <a:pPr marL="285750" indent="-285750">
              <a:buFont typeface="Arial" panose="020B0604020202020204" pitchFamily="34" charset="0"/>
              <a:buChar char="•"/>
            </a:pPr>
            <a:r>
              <a:rPr lang="en-US" sz="1600"/>
              <a:t>Can the school review the model?</a:t>
            </a:r>
          </a:p>
          <a:p>
            <a:pPr marL="285750" indent="-285750">
              <a:buFont typeface="Arial" panose="020B0604020202020204" pitchFamily="34" charset="0"/>
              <a:buChar char="•"/>
            </a:pPr>
            <a:r>
              <a:rPr lang="en-US" sz="1600"/>
              <a:t>Can the collective use school colors, name or IP?</a:t>
            </a:r>
          </a:p>
          <a:p>
            <a:pPr marL="285750" indent="-285750">
              <a:buFont typeface="Arial" panose="020B0604020202020204" pitchFamily="34" charset="0"/>
              <a:buChar char="•"/>
            </a:pPr>
            <a:r>
              <a:rPr lang="en-US" sz="1600"/>
              <a:t>Is Booster involvement okay? </a:t>
            </a:r>
          </a:p>
          <a:p>
            <a:pPr marL="742950" lvl="1" indent="-285750">
              <a:buClr>
                <a:srgbClr val="79A6BB"/>
              </a:buClr>
              <a:buFont typeface="Arial" charset="0"/>
              <a:buChar char="•"/>
            </a:pPr>
            <a:endParaRPr lang="en-US" b="0"/>
          </a:p>
        </p:txBody>
      </p:sp>
    </p:spTree>
    <p:extLst>
      <p:ext uri="{BB962C8B-B14F-4D97-AF65-F5344CB8AC3E}">
        <p14:creationId xmlns:p14="http://schemas.microsoft.com/office/powerpoint/2010/main" val="823705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C75B32FAC56C499A9B5FF57FDF64E0" ma:contentTypeVersion="12" ma:contentTypeDescription="Create a new document." ma:contentTypeScope="" ma:versionID="f5dbb41239419908ee9b3138f474d594">
  <xsd:schema xmlns:xsd="http://www.w3.org/2001/XMLSchema" xmlns:xs="http://www.w3.org/2001/XMLSchema" xmlns:p="http://schemas.microsoft.com/office/2006/metadata/properties" xmlns:ns2="23332b9c-2de9-47c3-a73f-de5335ee779a" xmlns:ns3="3efc29b0-43e3-4d80-a97b-91d3f8aab7dd" targetNamespace="http://schemas.microsoft.com/office/2006/metadata/properties" ma:root="true" ma:fieldsID="4e6ea515ec4ee66bd97ad2133391aa25" ns2:_="" ns3:_="">
    <xsd:import namespace="23332b9c-2de9-47c3-a73f-de5335ee779a"/>
    <xsd:import namespace="3efc29b0-43e3-4d80-a97b-91d3f8aab7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32b9c-2de9-47c3-a73f-de5335ee7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fc29b0-43e3-4d80-a97b-91d3f8aab7d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E4106A-B0D1-4B1F-B8A9-C003CEB29650}">
  <ds:schemaRefs>
    <ds:schemaRef ds:uri="http://schemas.microsoft.com/sharepoint/v3/contenttype/forms"/>
  </ds:schemaRefs>
</ds:datastoreItem>
</file>

<file path=customXml/itemProps2.xml><?xml version="1.0" encoding="utf-8"?>
<ds:datastoreItem xmlns:ds="http://schemas.openxmlformats.org/officeDocument/2006/customXml" ds:itemID="{DE641728-3610-477C-9CF6-D53DB2759536}">
  <ds:schemaRefs>
    <ds:schemaRef ds:uri="23332b9c-2de9-47c3-a73f-de5335ee779a"/>
    <ds:schemaRef ds:uri="3efc29b0-43e3-4d80-a97b-91d3f8aab7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6738F7-9953-4DD6-BCA6-59713408D6BA}">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3efc29b0-43e3-4d80-a97b-91d3f8aab7dd"/>
    <ds:schemaRef ds:uri="23332b9c-2de9-47c3-a73f-de5335ee77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1075</Words>
  <Application>Microsoft Office PowerPoint</Application>
  <PresentationFormat>On-screen Show (4:3)</PresentationFormat>
  <Paragraphs>98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Georgia</vt:lpstr>
      <vt:lpstr>Office Theme</vt:lpstr>
      <vt:lpstr>NIL and Collectives: The Title IX Question</vt:lpstr>
      <vt:lpstr>Title IX </vt:lpstr>
      <vt:lpstr>Title IX </vt:lpstr>
      <vt:lpstr>Collectives </vt:lpstr>
      <vt:lpstr>Types of Collectives </vt:lpstr>
      <vt:lpstr>Charitable Collectives</vt:lpstr>
      <vt:lpstr>Create SA-Fan Interactions </vt:lpstr>
      <vt:lpstr>What Could Trigger a Collective Being Subject to Title 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 Doit</dc:creator>
  <cp:lastModifiedBy>REAdmin</cp:lastModifiedBy>
  <cp:revision>280</cp:revision>
  <cp:lastPrinted>2022-05-02T20:07:30Z</cp:lastPrinted>
  <dcterms:created xsi:type="dcterms:W3CDTF">2016-01-19T18:09:25Z</dcterms:created>
  <dcterms:modified xsi:type="dcterms:W3CDTF">2022-05-02T20:07:39Z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0x010100BFC75B32FAC56C499A9B5FF57FDF64E0</vt:lpwstr>
  </property>
</Properties>
</file>